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4" r:id="rId2"/>
    <p:sldMasterId id="2147483676" r:id="rId3"/>
  </p:sldMasterIdLst>
  <p:notesMasterIdLst>
    <p:notesMasterId r:id="rId38"/>
  </p:notesMasterIdLst>
  <p:handoutMasterIdLst>
    <p:handoutMasterId r:id="rId39"/>
  </p:handoutMasterIdLst>
  <p:sldIdLst>
    <p:sldId id="278" r:id="rId4"/>
    <p:sldId id="304" r:id="rId5"/>
    <p:sldId id="306" r:id="rId6"/>
    <p:sldId id="366" r:id="rId7"/>
    <p:sldId id="365" r:id="rId8"/>
    <p:sldId id="367" r:id="rId9"/>
    <p:sldId id="360" r:id="rId10"/>
    <p:sldId id="361" r:id="rId11"/>
    <p:sldId id="369" r:id="rId12"/>
    <p:sldId id="307" r:id="rId13"/>
    <p:sldId id="308" r:id="rId14"/>
    <p:sldId id="260" r:id="rId15"/>
    <p:sldId id="258" r:id="rId16"/>
    <p:sldId id="261" r:id="rId17"/>
    <p:sldId id="262" r:id="rId18"/>
    <p:sldId id="305" r:id="rId19"/>
    <p:sldId id="311" r:id="rId20"/>
    <p:sldId id="313" r:id="rId21"/>
    <p:sldId id="314" r:id="rId22"/>
    <p:sldId id="315" r:id="rId23"/>
    <p:sldId id="362" r:id="rId24"/>
    <p:sldId id="364" r:id="rId25"/>
    <p:sldId id="257" r:id="rId26"/>
    <p:sldId id="310" r:id="rId27"/>
    <p:sldId id="363" r:id="rId28"/>
    <p:sldId id="309" r:id="rId29"/>
    <p:sldId id="368" r:id="rId30"/>
    <p:sldId id="357" r:id="rId31"/>
    <p:sldId id="279" r:id="rId32"/>
    <p:sldId id="320" r:id="rId33"/>
    <p:sldId id="316" r:id="rId34"/>
    <p:sldId id="317" r:id="rId35"/>
    <p:sldId id="359" r:id="rId36"/>
    <p:sldId id="297" r:id="rId37"/>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C625B6-668E-409A-A364-18DB452DC108}" v="57" dt="2026-05-26T01:07:11.546"/>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111" d="100"/>
          <a:sy n="111" d="100"/>
        </p:scale>
        <p:origin x="59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s Guillermo Rodriguez Escribano" userId="42d2e4959a5c0f13" providerId="LiveId" clId="{5FD44395-130E-42C7-8415-83CCA931F79E}"/>
    <pc:docChg chg="undo custSel addSld delSld modSld sldOrd">
      <pc:chgData name="Luis Guillermo Rodriguez Escribano" userId="42d2e4959a5c0f13" providerId="LiveId" clId="{5FD44395-130E-42C7-8415-83CCA931F79E}" dt="2026-05-26T01:07:20.800" v="1890" actId="729"/>
      <pc:docMkLst>
        <pc:docMk/>
      </pc:docMkLst>
      <pc:sldChg chg="add del mod modShow">
        <pc:chgData name="Luis Guillermo Rodriguez Escribano" userId="42d2e4959a5c0f13" providerId="LiveId" clId="{5FD44395-130E-42C7-8415-83CCA931F79E}" dt="2026-05-26T01:07:20.800" v="1890" actId="729"/>
        <pc:sldMkLst>
          <pc:docMk/>
          <pc:sldMk cId="129603880" sldId="257"/>
        </pc:sldMkLst>
      </pc:sldChg>
      <pc:sldChg chg="addSp modSp add mod">
        <pc:chgData name="Luis Guillermo Rodriguez Escribano" userId="42d2e4959a5c0f13" providerId="LiveId" clId="{5FD44395-130E-42C7-8415-83CCA931F79E}" dt="2026-05-21T23:14:28.973" v="68" actId="1076"/>
        <pc:sldMkLst>
          <pc:docMk/>
          <pc:sldMk cId="0" sldId="258"/>
        </pc:sldMkLst>
        <pc:spChg chg="mod">
          <ac:chgData name="Luis Guillermo Rodriguez Escribano" userId="42d2e4959a5c0f13" providerId="LiveId" clId="{5FD44395-130E-42C7-8415-83CCA931F79E}" dt="2026-05-21T23:14:28.973" v="68" actId="1076"/>
          <ac:spMkLst>
            <pc:docMk/>
            <pc:sldMk cId="0" sldId="258"/>
            <ac:spMk id="5122" creationId="{8D205D6C-37D6-EC0F-F190-2E1737718A32}"/>
          </ac:spMkLst>
        </pc:spChg>
        <pc:picChg chg="add mod">
          <ac:chgData name="Luis Guillermo Rodriguez Escribano" userId="42d2e4959a5c0f13" providerId="LiveId" clId="{5FD44395-130E-42C7-8415-83CCA931F79E}" dt="2026-05-21T23:14:16.333" v="65" actId="1076"/>
          <ac:picMkLst>
            <pc:docMk/>
            <pc:sldMk cId="0" sldId="258"/>
            <ac:picMk id="2" creationId="{FC5A7436-0FBA-828C-3017-59DD2E69E498}"/>
          </ac:picMkLst>
        </pc:picChg>
      </pc:sldChg>
      <pc:sldChg chg="addSp modSp add mod ord">
        <pc:chgData name="Luis Guillermo Rodriguez Escribano" userId="42d2e4959a5c0f13" providerId="LiveId" clId="{5FD44395-130E-42C7-8415-83CCA931F79E}" dt="2026-05-21T23:14:03.529" v="63" actId="1076"/>
        <pc:sldMkLst>
          <pc:docMk/>
          <pc:sldMk cId="0" sldId="260"/>
        </pc:sldMkLst>
        <pc:spChg chg="mod">
          <ac:chgData name="Luis Guillermo Rodriguez Escribano" userId="42d2e4959a5c0f13" providerId="LiveId" clId="{5FD44395-130E-42C7-8415-83CCA931F79E}" dt="2026-05-21T23:14:03.529" v="63" actId="1076"/>
          <ac:spMkLst>
            <pc:docMk/>
            <pc:sldMk cId="0" sldId="260"/>
            <ac:spMk id="3" creationId="{D1EDEFE4-BF1E-F770-ECDE-3455D49E12A2}"/>
          </ac:spMkLst>
        </pc:spChg>
        <pc:spChg chg="mod">
          <ac:chgData name="Luis Guillermo Rodriguez Escribano" userId="42d2e4959a5c0f13" providerId="LiveId" clId="{5FD44395-130E-42C7-8415-83CCA931F79E}" dt="2026-05-21T23:12:02.584" v="44" actId="1076"/>
          <ac:spMkLst>
            <pc:docMk/>
            <pc:sldMk cId="0" sldId="260"/>
            <ac:spMk id="6147" creationId="{18C3703C-13DB-48D6-B6A3-18189E3C9DF3}"/>
          </ac:spMkLst>
        </pc:spChg>
        <pc:picChg chg="add mod">
          <ac:chgData name="Luis Guillermo Rodriguez Escribano" userId="42d2e4959a5c0f13" providerId="LiveId" clId="{5FD44395-130E-42C7-8415-83CCA931F79E}" dt="2026-05-21T23:11:49.722" v="42" actId="1076"/>
          <ac:picMkLst>
            <pc:docMk/>
            <pc:sldMk cId="0" sldId="260"/>
            <ac:picMk id="4" creationId="{41FD848D-98EA-3731-A1DE-CF1B522F0767}"/>
          </ac:picMkLst>
        </pc:picChg>
      </pc:sldChg>
      <pc:sldChg chg="addSp modSp add mod">
        <pc:chgData name="Luis Guillermo Rodriguez Escribano" userId="42d2e4959a5c0f13" providerId="LiveId" clId="{5FD44395-130E-42C7-8415-83CCA931F79E}" dt="2026-05-21T23:16:23.351" v="85" actId="1076"/>
        <pc:sldMkLst>
          <pc:docMk/>
          <pc:sldMk cId="0" sldId="261"/>
        </pc:sldMkLst>
        <pc:spChg chg="mod">
          <ac:chgData name="Luis Guillermo Rodriguez Escribano" userId="42d2e4959a5c0f13" providerId="LiveId" clId="{5FD44395-130E-42C7-8415-83CCA931F79E}" dt="2026-05-21T23:16:19.584" v="84" actId="1076"/>
          <ac:spMkLst>
            <pc:docMk/>
            <pc:sldMk cId="0" sldId="261"/>
            <ac:spMk id="2" creationId="{6B8127CC-DD61-6540-EF21-A8EAD4802EFB}"/>
          </ac:spMkLst>
        </pc:spChg>
        <pc:spChg chg="mod">
          <ac:chgData name="Luis Guillermo Rodriguez Escribano" userId="42d2e4959a5c0f13" providerId="LiveId" clId="{5FD44395-130E-42C7-8415-83CCA931F79E}" dt="2026-05-21T23:16:23.351" v="85" actId="1076"/>
          <ac:spMkLst>
            <pc:docMk/>
            <pc:sldMk cId="0" sldId="261"/>
            <ac:spMk id="7171" creationId="{ED739E1B-B013-359A-6DF5-5CC573F33C0E}"/>
          </ac:spMkLst>
        </pc:spChg>
        <pc:picChg chg="add mod">
          <ac:chgData name="Luis Guillermo Rodriguez Escribano" userId="42d2e4959a5c0f13" providerId="LiveId" clId="{5FD44395-130E-42C7-8415-83CCA931F79E}" dt="2026-05-21T23:15:11.329" v="69"/>
          <ac:picMkLst>
            <pc:docMk/>
            <pc:sldMk cId="0" sldId="261"/>
            <ac:picMk id="3" creationId="{EBD9DCAC-E572-8E4C-DD7F-0EFB0ED42990}"/>
          </ac:picMkLst>
        </pc:picChg>
      </pc:sldChg>
      <pc:sldChg chg="mod modShow">
        <pc:chgData name="Luis Guillermo Rodriguez Escribano" userId="42d2e4959a5c0f13" providerId="LiveId" clId="{5FD44395-130E-42C7-8415-83CCA931F79E}" dt="2026-05-21T23:16:28.928" v="86" actId="729"/>
        <pc:sldMkLst>
          <pc:docMk/>
          <pc:sldMk cId="943349454" sldId="262"/>
        </pc:sldMkLst>
      </pc:sldChg>
      <pc:sldChg chg="modSp mod">
        <pc:chgData name="Luis Guillermo Rodriguez Escribano" userId="42d2e4959a5c0f13" providerId="LiveId" clId="{5FD44395-130E-42C7-8415-83CCA931F79E}" dt="2026-05-24T18:14:43.207" v="1653" actId="1076"/>
        <pc:sldMkLst>
          <pc:docMk/>
          <pc:sldMk cId="3282068146" sldId="278"/>
        </pc:sldMkLst>
        <pc:spChg chg="mod">
          <ac:chgData name="Luis Guillermo Rodriguez Escribano" userId="42d2e4959a5c0f13" providerId="LiveId" clId="{5FD44395-130E-42C7-8415-83CCA931F79E}" dt="2026-05-24T18:14:43.207" v="1653" actId="1076"/>
          <ac:spMkLst>
            <pc:docMk/>
            <pc:sldMk cId="3282068146" sldId="278"/>
            <ac:spMk id="5" creationId="{C5BCF9EF-AE5F-49B8-B2D3-1B68CAD75D61}"/>
          </ac:spMkLst>
        </pc:spChg>
      </pc:sldChg>
      <pc:sldChg chg="modSp add mod ord setBg modShow">
        <pc:chgData name="Luis Guillermo Rodriguez Escribano" userId="42d2e4959a5c0f13" providerId="LiveId" clId="{5FD44395-130E-42C7-8415-83CCA931F79E}" dt="2026-05-24T18:08:35.892" v="1626" actId="729"/>
        <pc:sldMkLst>
          <pc:docMk/>
          <pc:sldMk cId="662082398" sldId="279"/>
        </pc:sldMkLst>
        <pc:spChg chg="mod">
          <ac:chgData name="Luis Guillermo Rodriguez Escribano" userId="42d2e4959a5c0f13" providerId="LiveId" clId="{5FD44395-130E-42C7-8415-83CCA931F79E}" dt="2026-05-24T16:05:21.140" v="437" actId="207"/>
          <ac:spMkLst>
            <pc:docMk/>
            <pc:sldMk cId="662082398" sldId="279"/>
            <ac:spMk id="9" creationId="{B8EA2FD1-059E-DAD5-16C1-C84A48A09A26}"/>
          </ac:spMkLst>
        </pc:spChg>
        <pc:spChg chg="mod">
          <ac:chgData name="Luis Guillermo Rodriguez Escribano" userId="42d2e4959a5c0f13" providerId="LiveId" clId="{5FD44395-130E-42C7-8415-83CCA931F79E}" dt="2026-05-24T16:05:12.020" v="436" actId="113"/>
          <ac:spMkLst>
            <pc:docMk/>
            <pc:sldMk cId="662082398" sldId="279"/>
            <ac:spMk id="13" creationId="{1DD9D27B-80E6-8CBF-EA72-54880E241DEF}"/>
          </ac:spMkLst>
        </pc:spChg>
        <pc:spChg chg="mod">
          <ac:chgData name="Luis Guillermo Rodriguez Escribano" userId="42d2e4959a5c0f13" providerId="LiveId" clId="{5FD44395-130E-42C7-8415-83CCA931F79E}" dt="2026-05-22T02:06:50.806" v="147" actId="1076"/>
          <ac:spMkLst>
            <pc:docMk/>
            <pc:sldMk cId="662082398" sldId="279"/>
            <ac:spMk id="40" creationId="{1E04CCA7-ED9A-F695-C5B1-B5A889C8DE95}"/>
          </ac:spMkLst>
        </pc:spChg>
      </pc:sldChg>
      <pc:sldChg chg="add del ord setBg">
        <pc:chgData name="Luis Guillermo Rodriguez Escribano" userId="42d2e4959a5c0f13" providerId="LiveId" clId="{5FD44395-130E-42C7-8415-83CCA931F79E}" dt="2026-05-25T01:25:38.060" v="1709" actId="2696"/>
        <pc:sldMkLst>
          <pc:docMk/>
          <pc:sldMk cId="839940651" sldId="288"/>
        </pc:sldMkLst>
      </pc:sldChg>
      <pc:sldChg chg="addSp delSp modSp mod">
        <pc:chgData name="Luis Guillermo Rodriguez Escribano" userId="42d2e4959a5c0f13" providerId="LiveId" clId="{5FD44395-130E-42C7-8415-83CCA931F79E}" dt="2026-05-25T01:23:34.123" v="1684" actId="1076"/>
        <pc:sldMkLst>
          <pc:docMk/>
          <pc:sldMk cId="3448074769" sldId="297"/>
        </pc:sldMkLst>
        <pc:spChg chg="del">
          <ac:chgData name="Luis Guillermo Rodriguez Escribano" userId="42d2e4959a5c0f13" providerId="LiveId" clId="{5FD44395-130E-42C7-8415-83CCA931F79E}" dt="2026-05-25T01:23:02.343" v="1671" actId="478"/>
          <ac:spMkLst>
            <pc:docMk/>
            <pc:sldMk cId="3448074769" sldId="297"/>
            <ac:spMk id="2" creationId="{4A51ED73-7C95-7B04-6BA6-03877181ABC7}"/>
          </ac:spMkLst>
        </pc:spChg>
        <pc:spChg chg="add mod">
          <ac:chgData name="Luis Guillermo Rodriguez Escribano" userId="42d2e4959a5c0f13" providerId="LiveId" clId="{5FD44395-130E-42C7-8415-83CCA931F79E}" dt="2026-05-25T01:23:34.123" v="1684" actId="1076"/>
          <ac:spMkLst>
            <pc:docMk/>
            <pc:sldMk cId="3448074769" sldId="297"/>
            <ac:spMk id="3" creationId="{1A05C061-FB3E-7439-4C29-093029AB604E}"/>
          </ac:spMkLst>
        </pc:spChg>
        <pc:picChg chg="del">
          <ac:chgData name="Luis Guillermo Rodriguez Escribano" userId="42d2e4959a5c0f13" providerId="LiveId" clId="{5FD44395-130E-42C7-8415-83CCA931F79E}" dt="2026-05-25T01:22:58.072" v="1670" actId="478"/>
          <ac:picMkLst>
            <pc:docMk/>
            <pc:sldMk cId="3448074769" sldId="297"/>
            <ac:picMk id="6" creationId="{506091F2-AF24-268F-1C5E-CE429F32A7FE}"/>
          </ac:picMkLst>
        </pc:picChg>
      </pc:sldChg>
      <pc:sldChg chg="addSp modSp mod ord">
        <pc:chgData name="Luis Guillermo Rodriguez Escribano" userId="42d2e4959a5c0f13" providerId="LiveId" clId="{5FD44395-130E-42C7-8415-83CCA931F79E}" dt="2026-05-26T00:20:29.014" v="1808" actId="403"/>
        <pc:sldMkLst>
          <pc:docMk/>
          <pc:sldMk cId="3508238749" sldId="304"/>
        </pc:sldMkLst>
        <pc:spChg chg="add mod">
          <ac:chgData name="Luis Guillermo Rodriguez Escribano" userId="42d2e4959a5c0f13" providerId="LiveId" clId="{5FD44395-130E-42C7-8415-83CCA931F79E}" dt="2026-05-26T00:20:29.014" v="1808" actId="403"/>
          <ac:spMkLst>
            <pc:docMk/>
            <pc:sldMk cId="3508238749" sldId="304"/>
            <ac:spMk id="2" creationId="{E5D9DE82-5CD2-32FF-B085-FFA53CE35C4E}"/>
          </ac:spMkLst>
        </pc:spChg>
        <pc:spChg chg="mod">
          <ac:chgData name="Luis Guillermo Rodriguez Escribano" userId="42d2e4959a5c0f13" providerId="LiveId" clId="{5FD44395-130E-42C7-8415-83CCA931F79E}" dt="2026-05-26T00:20:03.852" v="1787" actId="1076"/>
          <ac:spMkLst>
            <pc:docMk/>
            <pc:sldMk cId="3508238749" sldId="304"/>
            <ac:spMk id="3" creationId="{EF2E7AAC-576F-65BC-79C0-CEED03792FB2}"/>
          </ac:spMkLst>
        </pc:spChg>
      </pc:sldChg>
      <pc:sldChg chg="mod modShow">
        <pc:chgData name="Luis Guillermo Rodriguez Escribano" userId="42d2e4959a5c0f13" providerId="LiveId" clId="{5FD44395-130E-42C7-8415-83CCA931F79E}" dt="2026-05-21T23:19:04.222" v="115" actId="729"/>
        <pc:sldMkLst>
          <pc:docMk/>
          <pc:sldMk cId="3821567979" sldId="305"/>
        </pc:sldMkLst>
      </pc:sldChg>
      <pc:sldChg chg="modSp mod ord">
        <pc:chgData name="Luis Guillermo Rodriguez Escribano" userId="42d2e4959a5c0f13" providerId="LiveId" clId="{5FD44395-130E-42C7-8415-83CCA931F79E}" dt="2026-05-24T18:22:08.824" v="1654" actId="207"/>
        <pc:sldMkLst>
          <pc:docMk/>
          <pc:sldMk cId="188331513" sldId="306"/>
        </pc:sldMkLst>
        <pc:spChg chg="mod">
          <ac:chgData name="Luis Guillermo Rodriguez Escribano" userId="42d2e4959a5c0f13" providerId="LiveId" clId="{5FD44395-130E-42C7-8415-83CCA931F79E}" dt="2026-05-24T18:22:08.824" v="1654" actId="207"/>
          <ac:spMkLst>
            <pc:docMk/>
            <pc:sldMk cId="188331513" sldId="306"/>
            <ac:spMk id="2" creationId="{0BA62498-AEF2-EEFB-17F7-ABDDA035F0F2}"/>
          </ac:spMkLst>
        </pc:spChg>
        <pc:spChg chg="mod">
          <ac:chgData name="Luis Guillermo Rodriguez Escribano" userId="42d2e4959a5c0f13" providerId="LiveId" clId="{5FD44395-130E-42C7-8415-83CCA931F79E}" dt="2026-05-24T18:14:23.130" v="1649" actId="12"/>
          <ac:spMkLst>
            <pc:docMk/>
            <pc:sldMk cId="188331513" sldId="306"/>
            <ac:spMk id="3" creationId="{B10B9B5B-8123-348C-CAEC-9832960EFE3F}"/>
          </ac:spMkLst>
        </pc:spChg>
      </pc:sldChg>
      <pc:sldChg chg="modSp mod ord modShow">
        <pc:chgData name="Luis Guillermo Rodriguez Escribano" userId="42d2e4959a5c0f13" providerId="LiveId" clId="{5FD44395-130E-42C7-8415-83CCA931F79E}" dt="2026-05-24T21:18:18.809" v="1655" actId="207"/>
        <pc:sldMkLst>
          <pc:docMk/>
          <pc:sldMk cId="1253586987" sldId="307"/>
        </pc:sldMkLst>
        <pc:spChg chg="mod">
          <ac:chgData name="Luis Guillermo Rodriguez Escribano" userId="42d2e4959a5c0f13" providerId="LiveId" clId="{5FD44395-130E-42C7-8415-83CCA931F79E}" dt="2026-05-24T21:18:18.809" v="1655" actId="207"/>
          <ac:spMkLst>
            <pc:docMk/>
            <pc:sldMk cId="1253586987" sldId="307"/>
            <ac:spMk id="2" creationId="{58D5680A-3426-3620-392E-9269B4828E16}"/>
          </ac:spMkLst>
        </pc:spChg>
      </pc:sldChg>
      <pc:sldChg chg="modSp mod ord modShow">
        <pc:chgData name="Luis Guillermo Rodriguez Escribano" userId="42d2e4959a5c0f13" providerId="LiveId" clId="{5FD44395-130E-42C7-8415-83CCA931F79E}" dt="2026-05-24T21:20:04.610" v="1659" actId="729"/>
        <pc:sldMkLst>
          <pc:docMk/>
          <pc:sldMk cId="2125169663" sldId="308"/>
        </pc:sldMkLst>
        <pc:spChg chg="mod">
          <ac:chgData name="Luis Guillermo Rodriguez Escribano" userId="42d2e4959a5c0f13" providerId="LiveId" clId="{5FD44395-130E-42C7-8415-83CCA931F79E}" dt="2026-05-24T21:19:11.135" v="1658" actId="207"/>
          <ac:spMkLst>
            <pc:docMk/>
            <pc:sldMk cId="2125169663" sldId="308"/>
            <ac:spMk id="2" creationId="{01A846EA-13CE-354E-AE81-2C3F197D2F23}"/>
          </ac:spMkLst>
        </pc:spChg>
      </pc:sldChg>
      <pc:sldChg chg="delSp mod ord">
        <pc:chgData name="Luis Guillermo Rodriguez Escribano" userId="42d2e4959a5c0f13" providerId="LiveId" clId="{5FD44395-130E-42C7-8415-83CCA931F79E}" dt="2026-05-24T21:41:02.620" v="1663"/>
        <pc:sldMkLst>
          <pc:docMk/>
          <pc:sldMk cId="2749721030" sldId="309"/>
        </pc:sldMkLst>
      </pc:sldChg>
      <pc:sldChg chg="modSp mod ord">
        <pc:chgData name="Luis Guillermo Rodriguez Escribano" userId="42d2e4959a5c0f13" providerId="LiveId" clId="{5FD44395-130E-42C7-8415-83CCA931F79E}" dt="2026-05-24T15:45:25.690" v="229"/>
        <pc:sldMkLst>
          <pc:docMk/>
          <pc:sldMk cId="1226009862" sldId="310"/>
        </pc:sldMkLst>
        <pc:spChg chg="mod">
          <ac:chgData name="Luis Guillermo Rodriguez Escribano" userId="42d2e4959a5c0f13" providerId="LiveId" clId="{5FD44395-130E-42C7-8415-83CCA931F79E}" dt="2026-05-22T02:04:45.666" v="146" actId="1076"/>
          <ac:spMkLst>
            <pc:docMk/>
            <pc:sldMk cId="1226009862" sldId="310"/>
            <ac:spMk id="3" creationId="{F3D10710-4D8D-DD96-EE1E-D6B98F644D1D}"/>
          </ac:spMkLst>
        </pc:spChg>
      </pc:sldChg>
      <pc:sldChg chg="mod modShow">
        <pc:chgData name="Luis Guillermo Rodriguez Escribano" userId="42d2e4959a5c0f13" providerId="LiveId" clId="{5FD44395-130E-42C7-8415-83CCA931F79E}" dt="2026-05-22T02:01:23.376" v="138" actId="729"/>
        <pc:sldMkLst>
          <pc:docMk/>
          <pc:sldMk cId="3554578873" sldId="311"/>
        </pc:sldMkLst>
      </pc:sldChg>
      <pc:sldChg chg="mod modShow">
        <pc:chgData name="Luis Guillermo Rodriguez Escribano" userId="42d2e4959a5c0f13" providerId="LiveId" clId="{5FD44395-130E-42C7-8415-83CCA931F79E}" dt="2026-05-22T02:01:33.072" v="139" actId="729"/>
        <pc:sldMkLst>
          <pc:docMk/>
          <pc:sldMk cId="225766506" sldId="313"/>
        </pc:sldMkLst>
      </pc:sldChg>
      <pc:sldChg chg="mod modShow">
        <pc:chgData name="Luis Guillermo Rodriguez Escribano" userId="42d2e4959a5c0f13" providerId="LiveId" clId="{5FD44395-130E-42C7-8415-83CCA931F79E}" dt="2026-05-22T02:01:49.628" v="140" actId="729"/>
        <pc:sldMkLst>
          <pc:docMk/>
          <pc:sldMk cId="2245311784" sldId="314"/>
        </pc:sldMkLst>
      </pc:sldChg>
      <pc:sldChg chg="mod modShow">
        <pc:chgData name="Luis Guillermo Rodriguez Escribano" userId="42d2e4959a5c0f13" providerId="LiveId" clId="{5FD44395-130E-42C7-8415-83CCA931F79E}" dt="2026-05-22T02:01:57.952" v="141" actId="729"/>
        <pc:sldMkLst>
          <pc:docMk/>
          <pc:sldMk cId="4058420730" sldId="315"/>
        </pc:sldMkLst>
      </pc:sldChg>
      <pc:sldChg chg="mod modShow">
        <pc:chgData name="Luis Guillermo Rodriguez Escribano" userId="42d2e4959a5c0f13" providerId="LiveId" clId="{5FD44395-130E-42C7-8415-83CCA931F79E}" dt="2026-05-24T15:27:39.826" v="178" actId="729"/>
        <pc:sldMkLst>
          <pc:docMk/>
          <pc:sldMk cId="3286628973" sldId="316"/>
        </pc:sldMkLst>
      </pc:sldChg>
      <pc:sldChg chg="modSp mod">
        <pc:chgData name="Luis Guillermo Rodriguez Escribano" userId="42d2e4959a5c0f13" providerId="LiveId" clId="{5FD44395-130E-42C7-8415-83CCA931F79E}" dt="2026-05-26T00:42:14.433" v="1886" actId="6549"/>
        <pc:sldMkLst>
          <pc:docMk/>
          <pc:sldMk cId="188694626" sldId="317"/>
        </pc:sldMkLst>
        <pc:spChg chg="mod">
          <ac:chgData name="Luis Guillermo Rodriguez Escribano" userId="42d2e4959a5c0f13" providerId="LiveId" clId="{5FD44395-130E-42C7-8415-83CCA931F79E}" dt="2026-05-26T00:42:14.433" v="1886" actId="6549"/>
          <ac:spMkLst>
            <pc:docMk/>
            <pc:sldMk cId="188694626" sldId="317"/>
            <ac:spMk id="3" creationId="{C5C74DAD-F751-989A-4E2D-2AF5493E0A19}"/>
          </ac:spMkLst>
        </pc:spChg>
      </pc:sldChg>
      <pc:sldChg chg="addSp modSp add del mod ord">
        <pc:chgData name="Luis Guillermo Rodriguez Escribano" userId="42d2e4959a5c0f13" providerId="LiveId" clId="{5FD44395-130E-42C7-8415-83CCA931F79E}" dt="2026-05-24T16:02:11.741" v="433" actId="1036"/>
        <pc:sldMkLst>
          <pc:docMk/>
          <pc:sldMk cId="2434924199" sldId="320"/>
        </pc:sldMkLst>
        <pc:spChg chg="add mod">
          <ac:chgData name="Luis Guillermo Rodriguez Escribano" userId="42d2e4959a5c0f13" providerId="LiveId" clId="{5FD44395-130E-42C7-8415-83CCA931F79E}" dt="2026-05-24T16:02:11.741" v="433" actId="1036"/>
          <ac:spMkLst>
            <pc:docMk/>
            <pc:sldMk cId="2434924199" sldId="320"/>
            <ac:spMk id="4" creationId="{33F9CA14-07DD-B217-3537-83F6EAB23116}"/>
          </ac:spMkLst>
        </pc:spChg>
      </pc:sldChg>
      <pc:sldChg chg="add ord">
        <pc:chgData name="Luis Guillermo Rodriguez Escribano" userId="42d2e4959a5c0f13" providerId="LiveId" clId="{5FD44395-130E-42C7-8415-83CCA931F79E}" dt="2026-05-25T01:22:03.949" v="1669"/>
        <pc:sldMkLst>
          <pc:docMk/>
          <pc:sldMk cId="2909580991" sldId="357"/>
        </pc:sldMkLst>
      </pc:sldChg>
      <pc:sldChg chg="add del mod setBg modShow">
        <pc:chgData name="Luis Guillermo Rodriguez Escribano" userId="42d2e4959a5c0f13" providerId="LiveId" clId="{5FD44395-130E-42C7-8415-83CCA931F79E}" dt="2026-05-24T18:11:45.967" v="1631" actId="729"/>
        <pc:sldMkLst>
          <pc:docMk/>
          <pc:sldMk cId="3534087036" sldId="359"/>
        </pc:sldMkLst>
      </pc:sldChg>
      <pc:sldChg chg="modSp add del mod ord setBg">
        <pc:chgData name="Luis Guillermo Rodriguez Escribano" userId="42d2e4959a5c0f13" providerId="LiveId" clId="{5FD44395-130E-42C7-8415-83CCA931F79E}" dt="2026-05-25T01:26:57.242" v="1715" actId="113"/>
        <pc:sldMkLst>
          <pc:docMk/>
          <pc:sldMk cId="285257147" sldId="360"/>
        </pc:sldMkLst>
        <pc:spChg chg="mod">
          <ac:chgData name="Luis Guillermo Rodriguez Escribano" userId="42d2e4959a5c0f13" providerId="LiveId" clId="{5FD44395-130E-42C7-8415-83CCA931F79E}" dt="2026-05-24T18:13:43.736" v="1646" actId="14100"/>
          <ac:spMkLst>
            <pc:docMk/>
            <pc:sldMk cId="285257147" sldId="360"/>
            <ac:spMk id="5" creationId="{9A9AA739-302C-9FC0-7ABB-FBC4891D487F}"/>
          </ac:spMkLst>
        </pc:spChg>
        <pc:spChg chg="mod">
          <ac:chgData name="Luis Guillermo Rodriguez Escribano" userId="42d2e4959a5c0f13" providerId="LiveId" clId="{5FD44395-130E-42C7-8415-83CCA931F79E}" dt="2026-05-25T01:26:57.242" v="1715" actId="113"/>
          <ac:spMkLst>
            <pc:docMk/>
            <pc:sldMk cId="285257147" sldId="360"/>
            <ac:spMk id="7" creationId="{350C5674-830A-8641-1EF7-11C1F5F32F51}"/>
          </ac:spMkLst>
        </pc:spChg>
      </pc:sldChg>
      <pc:sldChg chg="modSp add del mod ord setBg">
        <pc:chgData name="Luis Guillermo Rodriguez Escribano" userId="42d2e4959a5c0f13" providerId="LiveId" clId="{5FD44395-130E-42C7-8415-83CCA931F79E}" dt="2026-05-25T01:36:18.997" v="1786" actId="1076"/>
        <pc:sldMkLst>
          <pc:docMk/>
          <pc:sldMk cId="2975825547" sldId="361"/>
        </pc:sldMkLst>
        <pc:spChg chg="mod">
          <ac:chgData name="Luis Guillermo Rodriguez Escribano" userId="42d2e4959a5c0f13" providerId="LiveId" clId="{5FD44395-130E-42C7-8415-83CCA931F79E}" dt="2026-05-25T01:32:43.609" v="1763" actId="20577"/>
          <ac:spMkLst>
            <pc:docMk/>
            <pc:sldMk cId="2975825547" sldId="361"/>
            <ac:spMk id="3" creationId="{DD135F63-9EEF-0806-48ED-7B657C90CE75}"/>
          </ac:spMkLst>
        </pc:spChg>
        <pc:spChg chg="mod">
          <ac:chgData name="Luis Guillermo Rodriguez Escribano" userId="42d2e4959a5c0f13" providerId="LiveId" clId="{5FD44395-130E-42C7-8415-83CCA931F79E}" dt="2026-05-25T01:36:18.997" v="1786" actId="1076"/>
          <ac:spMkLst>
            <pc:docMk/>
            <pc:sldMk cId="2975825547" sldId="361"/>
            <ac:spMk id="5" creationId="{9A9AA739-302C-9FC0-7ABB-FBC4891D487F}"/>
          </ac:spMkLst>
        </pc:spChg>
      </pc:sldChg>
      <pc:sldChg chg="modSp add mod setBg">
        <pc:chgData name="Luis Guillermo Rodriguez Escribano" userId="42d2e4959a5c0f13" providerId="LiveId" clId="{5FD44395-130E-42C7-8415-83CCA931F79E}" dt="2026-05-25T01:25:30.594" v="1708" actId="207"/>
        <pc:sldMkLst>
          <pc:docMk/>
          <pc:sldMk cId="1128493760" sldId="362"/>
        </pc:sldMkLst>
        <pc:spChg chg="mod">
          <ac:chgData name="Luis Guillermo Rodriguez Escribano" userId="42d2e4959a5c0f13" providerId="LiveId" clId="{5FD44395-130E-42C7-8415-83CCA931F79E}" dt="2026-05-25T01:25:30.594" v="1708" actId="207"/>
          <ac:spMkLst>
            <pc:docMk/>
            <pc:sldMk cId="1128493760" sldId="362"/>
            <ac:spMk id="3" creationId="{F90D258D-6B81-1162-2620-015BBAFAD252}"/>
          </ac:spMkLst>
        </pc:spChg>
        <pc:spChg chg="mod">
          <ac:chgData name="Luis Guillermo Rodriguez Escribano" userId="42d2e4959a5c0f13" providerId="LiveId" clId="{5FD44395-130E-42C7-8415-83CCA931F79E}" dt="2026-05-25T01:24:52.952" v="1698" actId="1037"/>
          <ac:spMkLst>
            <pc:docMk/>
            <pc:sldMk cId="1128493760" sldId="362"/>
            <ac:spMk id="4" creationId="{BACB8A72-9EF3-8EB5-097F-B820CD7BD530}"/>
          </ac:spMkLst>
        </pc:spChg>
        <pc:picChg chg="mod">
          <ac:chgData name="Luis Guillermo Rodriguez Escribano" userId="42d2e4959a5c0f13" providerId="LiveId" clId="{5FD44395-130E-42C7-8415-83CCA931F79E}" dt="2026-05-25T01:24:45.672" v="1688" actId="1076"/>
          <ac:picMkLst>
            <pc:docMk/>
            <pc:sldMk cId="1128493760" sldId="362"/>
            <ac:picMk id="5" creationId="{56FECCDB-CBA7-BEB8-3716-0CC7BB5067A0}"/>
          </ac:picMkLst>
        </pc:picChg>
      </pc:sldChg>
      <pc:sldChg chg="addSp delSp modSp add mod ord setBg">
        <pc:chgData name="Luis Guillermo Rodriguez Escribano" userId="42d2e4959a5c0f13" providerId="LiveId" clId="{5FD44395-130E-42C7-8415-83CCA931F79E}" dt="2026-05-24T21:41:00.711" v="1661"/>
        <pc:sldMkLst>
          <pc:docMk/>
          <pc:sldMk cId="2013644400" sldId="363"/>
        </pc:sldMkLst>
        <pc:picChg chg="add mod">
          <ac:chgData name="Luis Guillermo Rodriguez Escribano" userId="42d2e4959a5c0f13" providerId="LiveId" clId="{5FD44395-130E-42C7-8415-83CCA931F79E}" dt="2026-05-24T15:34:07.883" v="227" actId="14100"/>
          <ac:picMkLst>
            <pc:docMk/>
            <pc:sldMk cId="2013644400" sldId="363"/>
            <ac:picMk id="1026" creationId="{771C3B74-A93B-896A-7661-2141716D8FAA}"/>
          </ac:picMkLst>
        </pc:picChg>
      </pc:sldChg>
      <pc:sldChg chg="addSp modSp new mod ord">
        <pc:chgData name="Luis Guillermo Rodriguez Escribano" userId="42d2e4959a5c0f13" providerId="LiveId" clId="{5FD44395-130E-42C7-8415-83CCA931F79E}" dt="2026-05-24T18:07:14.564" v="1596" actId="20577"/>
        <pc:sldMkLst>
          <pc:docMk/>
          <pc:sldMk cId="34985517" sldId="364"/>
        </pc:sldMkLst>
        <pc:spChg chg="add mod">
          <ac:chgData name="Luis Guillermo Rodriguez Escribano" userId="42d2e4959a5c0f13" providerId="LiveId" clId="{5FD44395-130E-42C7-8415-83CCA931F79E}" dt="2026-05-24T18:07:14.564" v="1596" actId="20577"/>
          <ac:spMkLst>
            <pc:docMk/>
            <pc:sldMk cId="34985517" sldId="364"/>
            <ac:spMk id="2" creationId="{E1ACF7F6-79B1-EB2A-28C6-E738372D0BB6}"/>
          </ac:spMkLst>
        </pc:spChg>
      </pc:sldChg>
      <pc:sldChg chg="modSp new mod">
        <pc:chgData name="Luis Guillermo Rodriguez Escribano" userId="42d2e4959a5c0f13" providerId="LiveId" clId="{5FD44395-130E-42C7-8415-83CCA931F79E}" dt="2026-05-24T18:13:57.564" v="1647" actId="207"/>
        <pc:sldMkLst>
          <pc:docMk/>
          <pc:sldMk cId="3420170990" sldId="365"/>
        </pc:sldMkLst>
        <pc:spChg chg="mod">
          <ac:chgData name="Luis Guillermo Rodriguez Escribano" userId="42d2e4959a5c0f13" providerId="LiveId" clId="{5FD44395-130E-42C7-8415-83CCA931F79E}" dt="2026-05-24T18:13:57.564" v="1647" actId="207"/>
          <ac:spMkLst>
            <pc:docMk/>
            <pc:sldMk cId="3420170990" sldId="365"/>
            <ac:spMk id="2" creationId="{932F2BC0-CC17-165A-8CF1-75DBFB82AF3E}"/>
          </ac:spMkLst>
        </pc:spChg>
        <pc:spChg chg="mod">
          <ac:chgData name="Luis Guillermo Rodriguez Escribano" userId="42d2e4959a5c0f13" providerId="LiveId" clId="{5FD44395-130E-42C7-8415-83CCA931F79E}" dt="2026-05-24T17:46:31.116" v="1024" actId="20577"/>
          <ac:spMkLst>
            <pc:docMk/>
            <pc:sldMk cId="3420170990" sldId="365"/>
            <ac:spMk id="3" creationId="{9340FABE-46B3-E121-4F59-72B8B7FFFAD9}"/>
          </ac:spMkLst>
        </pc:spChg>
      </pc:sldChg>
      <pc:sldChg chg="modSp new mod">
        <pc:chgData name="Luis Guillermo Rodriguez Escribano" userId="42d2e4959a5c0f13" providerId="LiveId" clId="{5FD44395-130E-42C7-8415-83CCA931F79E}" dt="2026-05-24T18:14:04.089" v="1648" actId="207"/>
        <pc:sldMkLst>
          <pc:docMk/>
          <pc:sldMk cId="1772980776" sldId="366"/>
        </pc:sldMkLst>
        <pc:spChg chg="mod">
          <ac:chgData name="Luis Guillermo Rodriguez Escribano" userId="42d2e4959a5c0f13" providerId="LiveId" clId="{5FD44395-130E-42C7-8415-83CCA931F79E}" dt="2026-05-24T18:14:04.089" v="1648" actId="207"/>
          <ac:spMkLst>
            <pc:docMk/>
            <pc:sldMk cId="1772980776" sldId="366"/>
            <ac:spMk id="2" creationId="{A5A1E650-55F4-1F79-523C-0EEBCF272A49}"/>
          </ac:spMkLst>
        </pc:spChg>
        <pc:spChg chg="mod">
          <ac:chgData name="Luis Guillermo Rodriguez Escribano" userId="42d2e4959a5c0f13" providerId="LiveId" clId="{5FD44395-130E-42C7-8415-83CCA931F79E}" dt="2026-05-24T17:26:26.383" v="779" actId="6549"/>
          <ac:spMkLst>
            <pc:docMk/>
            <pc:sldMk cId="1772980776" sldId="366"/>
            <ac:spMk id="3" creationId="{BD3DD4DE-8AA3-CDBD-C9B8-1DE2E6C1DCCF}"/>
          </ac:spMkLst>
        </pc:spChg>
      </pc:sldChg>
      <pc:sldChg chg="modSp new mod">
        <pc:chgData name="Luis Guillermo Rodriguez Escribano" userId="42d2e4959a5c0f13" providerId="LiveId" clId="{5FD44395-130E-42C7-8415-83CCA931F79E}" dt="2026-05-26T00:26:19.514" v="1831" actId="20577"/>
        <pc:sldMkLst>
          <pc:docMk/>
          <pc:sldMk cId="3213848368" sldId="367"/>
        </pc:sldMkLst>
        <pc:spChg chg="mod">
          <ac:chgData name="Luis Guillermo Rodriguez Escribano" userId="42d2e4959a5c0f13" providerId="LiveId" clId="{5FD44395-130E-42C7-8415-83CCA931F79E}" dt="2026-05-24T18:13:26.980" v="1641" actId="207"/>
          <ac:spMkLst>
            <pc:docMk/>
            <pc:sldMk cId="3213848368" sldId="367"/>
            <ac:spMk id="2" creationId="{746C19DC-DCD1-C603-88FB-518DFED07859}"/>
          </ac:spMkLst>
        </pc:spChg>
        <pc:spChg chg="mod">
          <ac:chgData name="Luis Guillermo Rodriguez Escribano" userId="42d2e4959a5c0f13" providerId="LiveId" clId="{5FD44395-130E-42C7-8415-83CCA931F79E}" dt="2026-05-26T00:26:19.514" v="1831" actId="20577"/>
          <ac:spMkLst>
            <pc:docMk/>
            <pc:sldMk cId="3213848368" sldId="367"/>
            <ac:spMk id="3" creationId="{7E4DA07B-4C90-319C-C089-A27CBB52B8A3}"/>
          </ac:spMkLst>
        </pc:spChg>
      </pc:sldChg>
      <pc:sldChg chg="addSp delSp modSp add mod ord">
        <pc:chgData name="Luis Guillermo Rodriguez Escribano" userId="42d2e4959a5c0f13" providerId="LiveId" clId="{5FD44395-130E-42C7-8415-83CCA931F79E}" dt="2026-05-24T21:49:56.496" v="1667" actId="1076"/>
        <pc:sldMkLst>
          <pc:docMk/>
          <pc:sldMk cId="2077352690" sldId="368"/>
        </pc:sldMkLst>
        <pc:spChg chg="mod">
          <ac:chgData name="Luis Guillermo Rodriguez Escribano" userId="42d2e4959a5c0f13" providerId="LiveId" clId="{5FD44395-130E-42C7-8415-83CCA931F79E}" dt="2026-05-24T18:07:28.730" v="1625" actId="20577"/>
          <ac:spMkLst>
            <pc:docMk/>
            <pc:sldMk cId="2077352690" sldId="368"/>
            <ac:spMk id="2" creationId="{C9BA1A8D-3916-4806-6AF4-01A17EE04D2A}"/>
          </ac:spMkLst>
        </pc:spChg>
        <pc:picChg chg="add mod">
          <ac:chgData name="Luis Guillermo Rodriguez Escribano" userId="42d2e4959a5c0f13" providerId="LiveId" clId="{5FD44395-130E-42C7-8415-83CCA931F79E}" dt="2026-05-24T21:49:56.496" v="1667" actId="1076"/>
          <ac:picMkLst>
            <pc:docMk/>
            <pc:sldMk cId="2077352690" sldId="368"/>
            <ac:picMk id="6" creationId="{7111F841-7D97-B54F-FE35-F15ED3EAEC32}"/>
          </ac:picMkLst>
        </pc:picChg>
      </pc:sldChg>
      <pc:sldChg chg="modSp add mod">
        <pc:chgData name="Luis Guillermo Rodriguez Escribano" userId="42d2e4959a5c0f13" providerId="LiveId" clId="{5FD44395-130E-42C7-8415-83CCA931F79E}" dt="2026-05-25T01:36:07.740" v="1784" actId="14100"/>
        <pc:sldMkLst>
          <pc:docMk/>
          <pc:sldMk cId="795129061" sldId="369"/>
        </pc:sldMkLst>
        <pc:spChg chg="mod">
          <ac:chgData name="Luis Guillermo Rodriguez Escribano" userId="42d2e4959a5c0f13" providerId="LiveId" clId="{5FD44395-130E-42C7-8415-83CCA931F79E}" dt="2026-05-25T01:35:23.239" v="1779" actId="1076"/>
          <ac:spMkLst>
            <pc:docMk/>
            <pc:sldMk cId="795129061" sldId="369"/>
            <ac:spMk id="3" creationId="{1F320937-49E8-43C2-E008-16C30D6F68D3}"/>
          </ac:spMkLst>
        </pc:spChg>
        <pc:spChg chg="mod">
          <ac:chgData name="Luis Guillermo Rodriguez Escribano" userId="42d2e4959a5c0f13" providerId="LiveId" clId="{5FD44395-130E-42C7-8415-83CCA931F79E}" dt="2026-05-25T01:36:07.740" v="1784" actId="14100"/>
          <ac:spMkLst>
            <pc:docMk/>
            <pc:sldMk cId="795129061" sldId="369"/>
            <ac:spMk id="5" creationId="{1A495DBC-1A3C-FCA4-97AE-AB0A6E14FC6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56762D37-1C08-1775-B248-30E20DC4B87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a:extLst>
              <a:ext uri="{FF2B5EF4-FFF2-40B4-BE49-F238E27FC236}">
                <a16:creationId xmlns:a16="http://schemas.microsoft.com/office/drawing/2014/main" id="{C2EAA248-93F6-53B9-3280-F689DD0FF3B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EBB0C0-68BE-4E61-9291-B56778B86B95}" type="datetime1">
              <a:rPr lang="es-ES" smtClean="0"/>
              <a:t>25/05/2026</a:t>
            </a:fld>
            <a:endParaRPr lang="es-ES"/>
          </a:p>
        </p:txBody>
      </p:sp>
      <p:sp>
        <p:nvSpPr>
          <p:cNvPr id="4" name="Marcador de pie de página 3">
            <a:extLst>
              <a:ext uri="{FF2B5EF4-FFF2-40B4-BE49-F238E27FC236}">
                <a16:creationId xmlns:a16="http://schemas.microsoft.com/office/drawing/2014/main" id="{C8EE8AAC-19F4-5E50-89C0-7A0949F8BB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a:extLst>
              <a:ext uri="{FF2B5EF4-FFF2-40B4-BE49-F238E27FC236}">
                <a16:creationId xmlns:a16="http://schemas.microsoft.com/office/drawing/2014/main" id="{47864A2B-0934-4B75-572E-55E30A7B06E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7B66C2-2C1D-48FB-A631-1795CE5F30BD}" type="slidenum">
              <a:rPr lang="es-ES" smtClean="0"/>
              <a:t>‹Nº›</a:t>
            </a:fld>
            <a:endParaRPr lang="es-ES"/>
          </a:p>
        </p:txBody>
      </p:sp>
    </p:spTree>
    <p:extLst>
      <p:ext uri="{BB962C8B-B14F-4D97-AF65-F5344CB8AC3E}">
        <p14:creationId xmlns:p14="http://schemas.microsoft.com/office/powerpoint/2010/main" val="309963963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D5494A-6183-40C0-A4C0-E1AE53218932}" type="datetime1">
              <a:rPr lang="es-ES" smtClean="0"/>
              <a:t>25/05/2026</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257CA4-1E4A-4CF9-B613-C01EB98EDC19}" type="slidenum">
              <a:rPr lang="es-ES" smtClean="0"/>
              <a:t>‹Nº›</a:t>
            </a:fld>
            <a:endParaRPr lang="es-ES"/>
          </a:p>
        </p:txBody>
      </p:sp>
    </p:spTree>
    <p:extLst>
      <p:ext uri="{BB962C8B-B14F-4D97-AF65-F5344CB8AC3E}">
        <p14:creationId xmlns:p14="http://schemas.microsoft.com/office/powerpoint/2010/main" val="4168337091"/>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2356513" y="562804"/>
            <a:ext cx="9144000" cy="23876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2351964" y="3438266"/>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2076734" y="6407433"/>
            <a:ext cx="2743200" cy="365125"/>
          </a:xfrm>
          <a:prstGeom prst="rect">
            <a:avLst/>
          </a:prstGeom>
        </p:spPr>
        <p:txBody>
          <a:bodyPr/>
          <a:lstStyle/>
          <a:p>
            <a:fld id="{F7C42959-AFE9-4FEE-8F07-AE3521A16B87}" type="datetime8">
              <a:rPr lang="es-CO" smtClean="0"/>
              <a:t>25/05/2026 7:19 p. m.</a:t>
            </a:fld>
            <a:endParaRPr lang="es-CO"/>
          </a:p>
        </p:txBody>
      </p:sp>
      <p:sp>
        <p:nvSpPr>
          <p:cNvPr id="5" name="Marcador de pie de página 4"/>
          <p:cNvSpPr>
            <a:spLocks noGrp="1"/>
          </p:cNvSpPr>
          <p:nvPr>
            <p:ph type="ftr" sz="quarter" idx="11"/>
          </p:nvPr>
        </p:nvSpPr>
        <p:spPr>
          <a:xfrm>
            <a:off x="4871113" y="6407432"/>
            <a:ext cx="4114800" cy="365125"/>
          </a:xfrm>
          <a:prstGeom prst="rect">
            <a:avLst/>
          </a:prstGeom>
        </p:spPr>
        <p:txBody>
          <a:bodyPr/>
          <a:lstStyle/>
          <a:p>
            <a:endParaRPr lang="es-CO"/>
          </a:p>
        </p:txBody>
      </p:sp>
      <p:sp>
        <p:nvSpPr>
          <p:cNvPr id="7" name="Marcador de número de diapositiva 5"/>
          <p:cNvSpPr>
            <a:spLocks noGrp="1"/>
          </p:cNvSpPr>
          <p:nvPr>
            <p:ph type="sldNum" sz="quarter" idx="12"/>
          </p:nvPr>
        </p:nvSpPr>
        <p:spPr>
          <a:xfrm>
            <a:off x="9037092" y="6407431"/>
            <a:ext cx="1171433" cy="365125"/>
          </a:xfrm>
          <a:prstGeom prst="rect">
            <a:avLst/>
          </a:prstGeom>
        </p:spPr>
        <p:txBody>
          <a:bodyPr/>
          <a:lstStyle/>
          <a:p>
            <a:fld id="{C2031119-8030-4E8C-9EE8-DFB5D3C48761}" type="slidenum">
              <a:rPr lang="es-CO" smtClean="0"/>
              <a:t>‹Nº›</a:t>
            </a:fld>
            <a:endParaRPr lang="es-CO"/>
          </a:p>
        </p:txBody>
      </p:sp>
    </p:spTree>
    <p:extLst>
      <p:ext uri="{BB962C8B-B14F-4D97-AF65-F5344CB8AC3E}">
        <p14:creationId xmlns:p14="http://schemas.microsoft.com/office/powerpoint/2010/main" val="3483836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D9C4DAA-FDC3-4BF8-BC8D-71FFFFC770B0}"/>
              </a:ext>
            </a:extLst>
          </p:cNvPr>
          <p:cNvSpPr>
            <a:spLocks noGrp="1"/>
          </p:cNvSpPr>
          <p:nvPr>
            <p:ph type="dt" sz="half" idx="10"/>
          </p:nvPr>
        </p:nvSpPr>
        <p:spPr/>
        <p:txBody>
          <a:bodyPr/>
          <a:lstStyle/>
          <a:p>
            <a:fld id="{54C37246-1062-4CDE-A192-21C9DF2A4E07}" type="datetimeFigureOut">
              <a:rPr lang="es-CO" smtClean="0"/>
              <a:t>25/05/2026</a:t>
            </a:fld>
            <a:endParaRPr lang="es-CO"/>
          </a:p>
        </p:txBody>
      </p:sp>
      <p:sp>
        <p:nvSpPr>
          <p:cNvPr id="3" name="Marcador de pie de página 2">
            <a:extLst>
              <a:ext uri="{FF2B5EF4-FFF2-40B4-BE49-F238E27FC236}">
                <a16:creationId xmlns:a16="http://schemas.microsoft.com/office/drawing/2014/main" id="{6248F647-D15C-4A97-BD50-81AE7126A6B2}"/>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4D92D98E-BC8F-4A25-B50B-E39FF7395792}"/>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240252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3E9B65-979A-434A-8FC6-0E174DB8E3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70E6095F-A872-4454-B9DD-B538166699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52F39C56-C7A5-4F6A-B550-8A85A4423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62187C9-7397-4D4A-B7A3-1496D99239B5}"/>
              </a:ext>
            </a:extLst>
          </p:cNvPr>
          <p:cNvSpPr>
            <a:spLocks noGrp="1"/>
          </p:cNvSpPr>
          <p:nvPr>
            <p:ph type="dt" sz="half" idx="10"/>
          </p:nvPr>
        </p:nvSpPr>
        <p:spPr/>
        <p:txBody>
          <a:bodyPr/>
          <a:lstStyle/>
          <a:p>
            <a:fld id="{54C37246-1062-4CDE-A192-21C9DF2A4E07}" type="datetimeFigureOut">
              <a:rPr lang="es-CO" smtClean="0"/>
              <a:t>25/05/2026</a:t>
            </a:fld>
            <a:endParaRPr lang="es-CO"/>
          </a:p>
        </p:txBody>
      </p:sp>
      <p:sp>
        <p:nvSpPr>
          <p:cNvPr id="6" name="Marcador de pie de página 5">
            <a:extLst>
              <a:ext uri="{FF2B5EF4-FFF2-40B4-BE49-F238E27FC236}">
                <a16:creationId xmlns:a16="http://schemas.microsoft.com/office/drawing/2014/main" id="{35830EDC-C80A-414D-A261-B6FD9155E24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9B3F1DC-E441-422D-BA18-35B6F99D1C11}"/>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627976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F6BED7-C819-41EB-A043-A6AAAD0EED0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2CE07F56-7AE7-4C58-8277-6033FCDA88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459EEDE-3175-4542-AC3E-1C79AB8570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4E0B253-90F7-4E1E-981F-03D22CE21331}"/>
              </a:ext>
            </a:extLst>
          </p:cNvPr>
          <p:cNvSpPr>
            <a:spLocks noGrp="1"/>
          </p:cNvSpPr>
          <p:nvPr>
            <p:ph type="dt" sz="half" idx="10"/>
          </p:nvPr>
        </p:nvSpPr>
        <p:spPr/>
        <p:txBody>
          <a:bodyPr/>
          <a:lstStyle/>
          <a:p>
            <a:fld id="{54C37246-1062-4CDE-A192-21C9DF2A4E07}" type="datetimeFigureOut">
              <a:rPr lang="es-CO" smtClean="0"/>
              <a:t>25/05/2026</a:t>
            </a:fld>
            <a:endParaRPr lang="es-CO"/>
          </a:p>
        </p:txBody>
      </p:sp>
      <p:sp>
        <p:nvSpPr>
          <p:cNvPr id="6" name="Marcador de pie de página 5">
            <a:extLst>
              <a:ext uri="{FF2B5EF4-FFF2-40B4-BE49-F238E27FC236}">
                <a16:creationId xmlns:a16="http://schemas.microsoft.com/office/drawing/2014/main" id="{F7BC4E78-2519-4A4B-BCAF-D94994900E6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39751D8-EE68-442F-94C9-CBBFF07B2E25}"/>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4977551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CE096A-011B-43B1-BD0A-95BB460AD45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29161407-2EB7-4EE3-9B06-EC3F9E162EE1}"/>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82CDAF1-40AA-497C-B3E9-6D7AD51E3FBA}"/>
              </a:ext>
            </a:extLst>
          </p:cNvPr>
          <p:cNvSpPr>
            <a:spLocks noGrp="1"/>
          </p:cNvSpPr>
          <p:nvPr>
            <p:ph type="dt" sz="half" idx="10"/>
          </p:nvPr>
        </p:nvSpPr>
        <p:spPr/>
        <p:txBody>
          <a:bodyPr/>
          <a:lstStyle/>
          <a:p>
            <a:fld id="{54C37246-1062-4CDE-A192-21C9DF2A4E07}" type="datetimeFigureOut">
              <a:rPr lang="es-CO" smtClean="0"/>
              <a:t>25/05/2026</a:t>
            </a:fld>
            <a:endParaRPr lang="es-CO"/>
          </a:p>
        </p:txBody>
      </p:sp>
      <p:sp>
        <p:nvSpPr>
          <p:cNvPr id="5" name="Marcador de pie de página 4">
            <a:extLst>
              <a:ext uri="{FF2B5EF4-FFF2-40B4-BE49-F238E27FC236}">
                <a16:creationId xmlns:a16="http://schemas.microsoft.com/office/drawing/2014/main" id="{8451D2B6-30E9-4438-A379-0EE90B0571A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19BF690-742E-4F9C-9D93-ACC156C03D5E}"/>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19664089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2C926C7-C3E0-4C34-B667-9112C295A2C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C34DA47-414E-4F8D-931A-CC9317B8D06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E958540-1616-40DC-BA46-79F67F8B6323}"/>
              </a:ext>
            </a:extLst>
          </p:cNvPr>
          <p:cNvSpPr>
            <a:spLocks noGrp="1"/>
          </p:cNvSpPr>
          <p:nvPr>
            <p:ph type="dt" sz="half" idx="10"/>
          </p:nvPr>
        </p:nvSpPr>
        <p:spPr/>
        <p:txBody>
          <a:bodyPr/>
          <a:lstStyle/>
          <a:p>
            <a:fld id="{54C37246-1062-4CDE-A192-21C9DF2A4E07}" type="datetimeFigureOut">
              <a:rPr lang="es-CO" smtClean="0"/>
              <a:t>25/05/2026</a:t>
            </a:fld>
            <a:endParaRPr lang="es-CO"/>
          </a:p>
        </p:txBody>
      </p:sp>
      <p:sp>
        <p:nvSpPr>
          <p:cNvPr id="5" name="Marcador de pie de página 4">
            <a:extLst>
              <a:ext uri="{FF2B5EF4-FFF2-40B4-BE49-F238E27FC236}">
                <a16:creationId xmlns:a16="http://schemas.microsoft.com/office/drawing/2014/main" id="{AB5ACA5D-0CE9-4C5F-A1D2-2A823AB24F9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CA434C6-1EF7-4003-ACBC-932199492F8F}"/>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3263084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2356513" y="562804"/>
            <a:ext cx="9144000" cy="23876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2351964" y="3438266"/>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CO"/>
          </a:p>
        </p:txBody>
      </p:sp>
      <p:sp>
        <p:nvSpPr>
          <p:cNvPr id="4" name="Marcador de fecha 3"/>
          <p:cNvSpPr>
            <a:spLocks noGrp="1"/>
          </p:cNvSpPr>
          <p:nvPr>
            <p:ph type="dt" sz="half" idx="10"/>
          </p:nvPr>
        </p:nvSpPr>
        <p:spPr>
          <a:xfrm>
            <a:off x="2076734" y="6407433"/>
            <a:ext cx="2743200" cy="365125"/>
          </a:xfrm>
          <a:prstGeom prst="rect">
            <a:avLst/>
          </a:prstGeom>
        </p:spPr>
        <p:txBody>
          <a:bodyPr/>
          <a:lstStyle/>
          <a:p>
            <a:fld id="{2E173A6E-03DD-4592-9DDF-3C061B7CE5BD}" type="datetimeFigureOut">
              <a:rPr lang="es-CO" smtClean="0"/>
              <a:t>25/05/2026</a:t>
            </a:fld>
            <a:endParaRPr lang="es-CO"/>
          </a:p>
        </p:txBody>
      </p:sp>
      <p:sp>
        <p:nvSpPr>
          <p:cNvPr id="5" name="Marcador de pie de página 4"/>
          <p:cNvSpPr>
            <a:spLocks noGrp="1"/>
          </p:cNvSpPr>
          <p:nvPr>
            <p:ph type="ftr" sz="quarter" idx="11"/>
          </p:nvPr>
        </p:nvSpPr>
        <p:spPr>
          <a:xfrm>
            <a:off x="4871113" y="6407432"/>
            <a:ext cx="4114800" cy="365125"/>
          </a:xfrm>
          <a:prstGeom prst="rect">
            <a:avLst/>
          </a:prstGeom>
        </p:spPr>
        <p:txBody>
          <a:bodyPr/>
          <a:lstStyle/>
          <a:p>
            <a:endParaRPr lang="es-CO" dirty="0"/>
          </a:p>
        </p:txBody>
      </p:sp>
      <p:sp>
        <p:nvSpPr>
          <p:cNvPr id="7" name="Marcador de número de diapositiva 5"/>
          <p:cNvSpPr>
            <a:spLocks noGrp="1"/>
          </p:cNvSpPr>
          <p:nvPr>
            <p:ph type="sldNum" sz="quarter" idx="12"/>
          </p:nvPr>
        </p:nvSpPr>
        <p:spPr>
          <a:xfrm>
            <a:off x="9037092" y="6407431"/>
            <a:ext cx="1171433" cy="365125"/>
          </a:xfrm>
          <a:prstGeom prst="rect">
            <a:avLst/>
          </a:prstGeom>
        </p:spPr>
        <p:txBody>
          <a:bodyPr/>
          <a:lstStyle/>
          <a:p>
            <a:fld id="{71D20441-52DB-47DA-A1C9-E2149A45130A}" type="slidenum">
              <a:rPr lang="es-CO" smtClean="0"/>
              <a:t>‹Nº›</a:t>
            </a:fld>
            <a:endParaRPr lang="es-CO" dirty="0"/>
          </a:p>
        </p:txBody>
      </p:sp>
    </p:spTree>
    <p:extLst>
      <p:ext uri="{BB962C8B-B14F-4D97-AF65-F5344CB8AC3E}">
        <p14:creationId xmlns:p14="http://schemas.microsoft.com/office/powerpoint/2010/main" val="2543495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2121090" y="320675"/>
            <a:ext cx="9847997" cy="1325563"/>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2121089" y="1825625"/>
            <a:ext cx="9847997" cy="4351338"/>
          </a:xfrm>
          <a:prstGeom prst="rect">
            <a:avLst/>
          </a:prstGeo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3"/>
          <p:cNvSpPr>
            <a:spLocks noGrp="1"/>
          </p:cNvSpPr>
          <p:nvPr>
            <p:ph type="dt" sz="half" idx="10"/>
          </p:nvPr>
        </p:nvSpPr>
        <p:spPr>
          <a:xfrm>
            <a:off x="2076734" y="6407433"/>
            <a:ext cx="2743200" cy="365125"/>
          </a:xfrm>
          <a:prstGeom prst="rect">
            <a:avLst/>
          </a:prstGeom>
        </p:spPr>
        <p:txBody>
          <a:bodyPr/>
          <a:lstStyle/>
          <a:p>
            <a:fld id="{2E173A6E-03DD-4592-9DDF-3C061B7CE5BD}" type="datetimeFigureOut">
              <a:rPr lang="es-CO" smtClean="0"/>
              <a:t>25/05/2026</a:t>
            </a:fld>
            <a:endParaRPr lang="es-CO"/>
          </a:p>
        </p:txBody>
      </p:sp>
      <p:sp>
        <p:nvSpPr>
          <p:cNvPr id="8" name="Marcador de pie de página 4"/>
          <p:cNvSpPr>
            <a:spLocks noGrp="1"/>
          </p:cNvSpPr>
          <p:nvPr>
            <p:ph type="ftr" sz="quarter" idx="11"/>
          </p:nvPr>
        </p:nvSpPr>
        <p:spPr>
          <a:xfrm>
            <a:off x="4871113" y="6407432"/>
            <a:ext cx="4114800" cy="365125"/>
          </a:xfrm>
          <a:prstGeom prst="rect">
            <a:avLst/>
          </a:prstGeom>
        </p:spPr>
        <p:txBody>
          <a:bodyPr/>
          <a:lstStyle/>
          <a:p>
            <a:endParaRPr lang="es-CO" dirty="0"/>
          </a:p>
        </p:txBody>
      </p:sp>
      <p:sp>
        <p:nvSpPr>
          <p:cNvPr id="9" name="Marcador de número de diapositiva 5"/>
          <p:cNvSpPr>
            <a:spLocks noGrp="1"/>
          </p:cNvSpPr>
          <p:nvPr>
            <p:ph type="sldNum" sz="quarter" idx="12"/>
          </p:nvPr>
        </p:nvSpPr>
        <p:spPr>
          <a:xfrm>
            <a:off x="9037092" y="6407431"/>
            <a:ext cx="1171433" cy="365125"/>
          </a:xfrm>
          <a:prstGeom prst="rect">
            <a:avLst/>
          </a:prstGeom>
        </p:spPr>
        <p:txBody>
          <a:bodyPr/>
          <a:lstStyle/>
          <a:p>
            <a:fld id="{71D20441-52DB-47DA-A1C9-E2149A45130A}" type="slidenum">
              <a:rPr lang="es-CO" smtClean="0"/>
              <a:t>‹Nº›</a:t>
            </a:fld>
            <a:endParaRPr lang="es-CO" dirty="0"/>
          </a:p>
        </p:txBody>
      </p:sp>
    </p:spTree>
    <p:extLst>
      <p:ext uri="{BB962C8B-B14F-4D97-AF65-F5344CB8AC3E}">
        <p14:creationId xmlns:p14="http://schemas.microsoft.com/office/powerpoint/2010/main" val="1196179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5" name="Marcador de fecha 3"/>
          <p:cNvSpPr>
            <a:spLocks noGrp="1"/>
          </p:cNvSpPr>
          <p:nvPr>
            <p:ph type="dt" sz="half" idx="10"/>
          </p:nvPr>
        </p:nvSpPr>
        <p:spPr>
          <a:xfrm>
            <a:off x="2076734" y="6407433"/>
            <a:ext cx="2743200" cy="365125"/>
          </a:xfrm>
          <a:prstGeom prst="rect">
            <a:avLst/>
          </a:prstGeom>
        </p:spPr>
        <p:txBody>
          <a:bodyPr/>
          <a:lstStyle/>
          <a:p>
            <a:fld id="{2E173A6E-03DD-4592-9DDF-3C061B7CE5BD}" type="datetimeFigureOut">
              <a:rPr lang="es-CO" smtClean="0"/>
              <a:t>25/05/2026</a:t>
            </a:fld>
            <a:endParaRPr lang="es-CO"/>
          </a:p>
        </p:txBody>
      </p:sp>
      <p:sp>
        <p:nvSpPr>
          <p:cNvPr id="6" name="Marcador de pie de página 4"/>
          <p:cNvSpPr>
            <a:spLocks noGrp="1"/>
          </p:cNvSpPr>
          <p:nvPr>
            <p:ph type="ftr" sz="quarter" idx="11"/>
          </p:nvPr>
        </p:nvSpPr>
        <p:spPr>
          <a:xfrm>
            <a:off x="4871113" y="6407432"/>
            <a:ext cx="4114800" cy="365125"/>
          </a:xfrm>
          <a:prstGeom prst="rect">
            <a:avLst/>
          </a:prstGeom>
        </p:spPr>
        <p:txBody>
          <a:bodyPr/>
          <a:lstStyle/>
          <a:p>
            <a:endParaRPr lang="es-CO" dirty="0"/>
          </a:p>
        </p:txBody>
      </p:sp>
      <p:sp>
        <p:nvSpPr>
          <p:cNvPr id="7" name="Marcador de número de diapositiva 5"/>
          <p:cNvSpPr>
            <a:spLocks noGrp="1"/>
          </p:cNvSpPr>
          <p:nvPr>
            <p:ph type="sldNum" sz="quarter" idx="12"/>
          </p:nvPr>
        </p:nvSpPr>
        <p:spPr>
          <a:xfrm>
            <a:off x="9037092" y="6407431"/>
            <a:ext cx="1171433" cy="365125"/>
          </a:xfrm>
          <a:prstGeom prst="rect">
            <a:avLst/>
          </a:prstGeom>
        </p:spPr>
        <p:txBody>
          <a:bodyPr/>
          <a:lstStyle/>
          <a:p>
            <a:fld id="{71D20441-52DB-47DA-A1C9-E2149A45130A}" type="slidenum">
              <a:rPr lang="es-CO" smtClean="0"/>
              <a:t>‹Nº›</a:t>
            </a:fld>
            <a:endParaRPr lang="es-CO" dirty="0"/>
          </a:p>
        </p:txBody>
      </p:sp>
    </p:spTree>
    <p:extLst>
      <p:ext uri="{BB962C8B-B14F-4D97-AF65-F5344CB8AC3E}">
        <p14:creationId xmlns:p14="http://schemas.microsoft.com/office/powerpoint/2010/main" val="3110958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2121090" y="320675"/>
            <a:ext cx="9847997" cy="1325563"/>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2121089" y="1825625"/>
            <a:ext cx="9847997" cy="4351338"/>
          </a:xfrm>
          <a:prstGeom prst="rect">
            <a:avLst/>
          </a:prstGeo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3"/>
          <p:cNvSpPr>
            <a:spLocks noGrp="1"/>
          </p:cNvSpPr>
          <p:nvPr>
            <p:ph type="dt" sz="half" idx="10"/>
          </p:nvPr>
        </p:nvSpPr>
        <p:spPr>
          <a:xfrm>
            <a:off x="2076734" y="6407433"/>
            <a:ext cx="2743200" cy="365125"/>
          </a:xfrm>
          <a:prstGeom prst="rect">
            <a:avLst/>
          </a:prstGeom>
        </p:spPr>
        <p:txBody>
          <a:bodyPr/>
          <a:lstStyle/>
          <a:p>
            <a:fld id="{8A6BBAEF-95CC-4827-8822-3C9C06FD183C}" type="datetime8">
              <a:rPr lang="es-CO" smtClean="0"/>
              <a:t>25/05/2026 7:19 p. m.</a:t>
            </a:fld>
            <a:endParaRPr lang="es-CO"/>
          </a:p>
        </p:txBody>
      </p:sp>
      <p:sp>
        <p:nvSpPr>
          <p:cNvPr id="8" name="Marcador de pie de página 4"/>
          <p:cNvSpPr>
            <a:spLocks noGrp="1"/>
          </p:cNvSpPr>
          <p:nvPr>
            <p:ph type="ftr" sz="quarter" idx="11"/>
          </p:nvPr>
        </p:nvSpPr>
        <p:spPr>
          <a:xfrm>
            <a:off x="4871113" y="6407432"/>
            <a:ext cx="4114800" cy="365125"/>
          </a:xfrm>
          <a:prstGeom prst="rect">
            <a:avLst/>
          </a:prstGeom>
        </p:spPr>
        <p:txBody>
          <a:bodyPr/>
          <a:lstStyle/>
          <a:p>
            <a:endParaRPr lang="es-CO"/>
          </a:p>
        </p:txBody>
      </p:sp>
      <p:sp>
        <p:nvSpPr>
          <p:cNvPr id="9" name="Marcador de número de diapositiva 5"/>
          <p:cNvSpPr>
            <a:spLocks noGrp="1"/>
          </p:cNvSpPr>
          <p:nvPr>
            <p:ph type="sldNum" sz="quarter" idx="12"/>
          </p:nvPr>
        </p:nvSpPr>
        <p:spPr>
          <a:xfrm>
            <a:off x="9037092" y="6407431"/>
            <a:ext cx="1171433" cy="365125"/>
          </a:xfrm>
          <a:prstGeom prst="rect">
            <a:avLst/>
          </a:prstGeom>
        </p:spPr>
        <p:txBody>
          <a:bodyPr/>
          <a:lstStyle/>
          <a:p>
            <a:fld id="{C2031119-8030-4E8C-9EE8-DFB5D3C48761}" type="slidenum">
              <a:rPr lang="es-CO" smtClean="0"/>
              <a:t>‹Nº›</a:t>
            </a:fld>
            <a:endParaRPr lang="es-CO"/>
          </a:p>
        </p:txBody>
      </p:sp>
    </p:spTree>
    <p:extLst>
      <p:ext uri="{BB962C8B-B14F-4D97-AF65-F5344CB8AC3E}">
        <p14:creationId xmlns:p14="http://schemas.microsoft.com/office/powerpoint/2010/main" val="364491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5" name="Marcador de fecha 3"/>
          <p:cNvSpPr>
            <a:spLocks noGrp="1"/>
          </p:cNvSpPr>
          <p:nvPr>
            <p:ph type="dt" sz="half" idx="10"/>
          </p:nvPr>
        </p:nvSpPr>
        <p:spPr>
          <a:xfrm>
            <a:off x="2076734" y="6407433"/>
            <a:ext cx="2743200" cy="365125"/>
          </a:xfrm>
          <a:prstGeom prst="rect">
            <a:avLst/>
          </a:prstGeom>
        </p:spPr>
        <p:txBody>
          <a:bodyPr/>
          <a:lstStyle/>
          <a:p>
            <a:fld id="{6A51BB3C-071E-4068-9DCE-B4A810F4A943}" type="datetime8">
              <a:rPr lang="es-CO" smtClean="0"/>
              <a:t>25/05/2026 7:19 p. m.</a:t>
            </a:fld>
            <a:endParaRPr lang="es-CO"/>
          </a:p>
        </p:txBody>
      </p:sp>
      <p:sp>
        <p:nvSpPr>
          <p:cNvPr id="6" name="Marcador de pie de página 4"/>
          <p:cNvSpPr>
            <a:spLocks noGrp="1"/>
          </p:cNvSpPr>
          <p:nvPr>
            <p:ph type="ftr" sz="quarter" idx="11"/>
          </p:nvPr>
        </p:nvSpPr>
        <p:spPr>
          <a:xfrm>
            <a:off x="4871113" y="6407432"/>
            <a:ext cx="4114800" cy="365125"/>
          </a:xfrm>
          <a:prstGeom prst="rect">
            <a:avLst/>
          </a:prstGeom>
        </p:spPr>
        <p:txBody>
          <a:bodyPr/>
          <a:lstStyle/>
          <a:p>
            <a:endParaRPr lang="es-CO"/>
          </a:p>
        </p:txBody>
      </p:sp>
      <p:sp>
        <p:nvSpPr>
          <p:cNvPr id="7" name="Marcador de número de diapositiva 5"/>
          <p:cNvSpPr>
            <a:spLocks noGrp="1"/>
          </p:cNvSpPr>
          <p:nvPr>
            <p:ph type="sldNum" sz="quarter" idx="12"/>
          </p:nvPr>
        </p:nvSpPr>
        <p:spPr>
          <a:xfrm>
            <a:off x="9037092" y="6407431"/>
            <a:ext cx="1171433" cy="365125"/>
          </a:xfrm>
          <a:prstGeom prst="rect">
            <a:avLst/>
          </a:prstGeom>
        </p:spPr>
        <p:txBody>
          <a:bodyPr/>
          <a:lstStyle/>
          <a:p>
            <a:fld id="{C2031119-8030-4E8C-9EE8-DFB5D3C48761}" type="slidenum">
              <a:rPr lang="es-CO" smtClean="0"/>
              <a:t>‹Nº›</a:t>
            </a:fld>
            <a:endParaRPr lang="es-CO"/>
          </a:p>
        </p:txBody>
      </p:sp>
    </p:spTree>
    <p:extLst>
      <p:ext uri="{BB962C8B-B14F-4D97-AF65-F5344CB8AC3E}">
        <p14:creationId xmlns:p14="http://schemas.microsoft.com/office/powerpoint/2010/main" val="4204084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D89134-CBCE-4B62-9897-BBF0B662D50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83FB60D8-9EFE-43CF-BCE9-D17DB0870B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F471D23D-1AFF-4C5A-B511-AC15229D50C5}"/>
              </a:ext>
            </a:extLst>
          </p:cNvPr>
          <p:cNvSpPr>
            <a:spLocks noGrp="1"/>
          </p:cNvSpPr>
          <p:nvPr>
            <p:ph type="dt" sz="half" idx="10"/>
          </p:nvPr>
        </p:nvSpPr>
        <p:spPr/>
        <p:txBody>
          <a:bodyPr/>
          <a:lstStyle/>
          <a:p>
            <a:fld id="{54C37246-1062-4CDE-A192-21C9DF2A4E07}" type="datetimeFigureOut">
              <a:rPr lang="es-CO" smtClean="0"/>
              <a:t>25/05/2026</a:t>
            </a:fld>
            <a:endParaRPr lang="es-CO"/>
          </a:p>
        </p:txBody>
      </p:sp>
      <p:sp>
        <p:nvSpPr>
          <p:cNvPr id="5" name="Marcador de pie de página 4">
            <a:extLst>
              <a:ext uri="{FF2B5EF4-FFF2-40B4-BE49-F238E27FC236}">
                <a16:creationId xmlns:a16="http://schemas.microsoft.com/office/drawing/2014/main" id="{642132D0-A71C-4D0C-A9CB-C406C5F6189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F4A8B6B-96CD-46DD-A6CB-4391409C2470}"/>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266711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B7F72-A028-43D1-B767-B2117FEB0D9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D84FB95C-4FC3-4662-9270-C1C6CBF42D7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F60EAB1-4B3C-4A45-B582-BD7B6E49F5F6}"/>
              </a:ext>
            </a:extLst>
          </p:cNvPr>
          <p:cNvSpPr>
            <a:spLocks noGrp="1"/>
          </p:cNvSpPr>
          <p:nvPr>
            <p:ph type="dt" sz="half" idx="10"/>
          </p:nvPr>
        </p:nvSpPr>
        <p:spPr/>
        <p:txBody>
          <a:bodyPr/>
          <a:lstStyle/>
          <a:p>
            <a:fld id="{54C37246-1062-4CDE-A192-21C9DF2A4E07}" type="datetimeFigureOut">
              <a:rPr lang="es-CO" smtClean="0"/>
              <a:t>25/05/2026</a:t>
            </a:fld>
            <a:endParaRPr lang="es-CO"/>
          </a:p>
        </p:txBody>
      </p:sp>
      <p:sp>
        <p:nvSpPr>
          <p:cNvPr id="5" name="Marcador de pie de página 4">
            <a:extLst>
              <a:ext uri="{FF2B5EF4-FFF2-40B4-BE49-F238E27FC236}">
                <a16:creationId xmlns:a16="http://schemas.microsoft.com/office/drawing/2014/main" id="{DE5734F7-C3BB-4AEF-8212-3A6FAD90934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DF35BC2-26FD-4ACD-A9E3-1A7386D63FFA}"/>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234006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2DB0B4-D699-4DE8-A56F-14AB2365457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5CCA4AFD-77DA-4FD8-A6D5-8BFC6A2547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0C41824-685E-44CD-BF8C-2D4ED23E8FD3}"/>
              </a:ext>
            </a:extLst>
          </p:cNvPr>
          <p:cNvSpPr>
            <a:spLocks noGrp="1"/>
          </p:cNvSpPr>
          <p:nvPr>
            <p:ph type="dt" sz="half" idx="10"/>
          </p:nvPr>
        </p:nvSpPr>
        <p:spPr/>
        <p:txBody>
          <a:bodyPr/>
          <a:lstStyle/>
          <a:p>
            <a:fld id="{54C37246-1062-4CDE-A192-21C9DF2A4E07}" type="datetimeFigureOut">
              <a:rPr lang="es-CO" smtClean="0"/>
              <a:t>25/05/2026</a:t>
            </a:fld>
            <a:endParaRPr lang="es-CO"/>
          </a:p>
        </p:txBody>
      </p:sp>
      <p:sp>
        <p:nvSpPr>
          <p:cNvPr id="5" name="Marcador de pie de página 4">
            <a:extLst>
              <a:ext uri="{FF2B5EF4-FFF2-40B4-BE49-F238E27FC236}">
                <a16:creationId xmlns:a16="http://schemas.microsoft.com/office/drawing/2014/main" id="{704C1B7D-E12A-479D-B838-76359681688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3B7535B-1D43-46AA-9192-6216F0E6AF9C}"/>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661275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95E0BB-1128-4711-A4E0-3CBD2394023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41C35ED8-B2D9-4C2D-A02D-2BBC2A3D64A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40DA475-E0C4-4EE4-AC6D-CD53155129E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A5D6DD2D-D091-440B-B068-73D713CB0735}"/>
              </a:ext>
            </a:extLst>
          </p:cNvPr>
          <p:cNvSpPr>
            <a:spLocks noGrp="1"/>
          </p:cNvSpPr>
          <p:nvPr>
            <p:ph type="dt" sz="half" idx="10"/>
          </p:nvPr>
        </p:nvSpPr>
        <p:spPr/>
        <p:txBody>
          <a:bodyPr/>
          <a:lstStyle/>
          <a:p>
            <a:fld id="{54C37246-1062-4CDE-A192-21C9DF2A4E07}" type="datetimeFigureOut">
              <a:rPr lang="es-CO" smtClean="0"/>
              <a:t>25/05/2026</a:t>
            </a:fld>
            <a:endParaRPr lang="es-CO"/>
          </a:p>
        </p:txBody>
      </p:sp>
      <p:sp>
        <p:nvSpPr>
          <p:cNvPr id="6" name="Marcador de pie de página 5">
            <a:extLst>
              <a:ext uri="{FF2B5EF4-FFF2-40B4-BE49-F238E27FC236}">
                <a16:creationId xmlns:a16="http://schemas.microsoft.com/office/drawing/2014/main" id="{C476D8F2-09DD-49F2-AF62-34D26CA91FE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7BC8914-BDD0-41D4-9902-112B0D0259F7}"/>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1544064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D82814-40DA-4011-8AE7-E7265D685C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645D36F-437B-4E34-899E-B262E551D5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FE60E93-AFFA-48B3-A0B3-95C177E8B04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32B41F9B-CFC1-43BF-9637-3DE040723B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74804AF-B066-4E65-8D70-78F6352A4A9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29E3BCD3-7DF5-4BFD-8E0B-6D7DB1C77E4B}"/>
              </a:ext>
            </a:extLst>
          </p:cNvPr>
          <p:cNvSpPr>
            <a:spLocks noGrp="1"/>
          </p:cNvSpPr>
          <p:nvPr>
            <p:ph type="dt" sz="half" idx="10"/>
          </p:nvPr>
        </p:nvSpPr>
        <p:spPr/>
        <p:txBody>
          <a:bodyPr/>
          <a:lstStyle/>
          <a:p>
            <a:fld id="{54C37246-1062-4CDE-A192-21C9DF2A4E07}" type="datetimeFigureOut">
              <a:rPr lang="es-CO" smtClean="0"/>
              <a:t>25/05/2026</a:t>
            </a:fld>
            <a:endParaRPr lang="es-CO"/>
          </a:p>
        </p:txBody>
      </p:sp>
      <p:sp>
        <p:nvSpPr>
          <p:cNvPr id="8" name="Marcador de pie de página 7">
            <a:extLst>
              <a:ext uri="{FF2B5EF4-FFF2-40B4-BE49-F238E27FC236}">
                <a16:creationId xmlns:a16="http://schemas.microsoft.com/office/drawing/2014/main" id="{B150F914-36D6-416F-93BD-C9C63FFAB20E}"/>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5CC52156-6258-4764-A518-1A3EDADB1A37}"/>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91587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42D9CE-8216-48F1-AC1C-E12C3A186DF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078143CC-CB1C-4815-B5D5-858A22CA35A9}"/>
              </a:ext>
            </a:extLst>
          </p:cNvPr>
          <p:cNvSpPr>
            <a:spLocks noGrp="1"/>
          </p:cNvSpPr>
          <p:nvPr>
            <p:ph type="dt" sz="half" idx="10"/>
          </p:nvPr>
        </p:nvSpPr>
        <p:spPr/>
        <p:txBody>
          <a:bodyPr/>
          <a:lstStyle/>
          <a:p>
            <a:fld id="{54C37246-1062-4CDE-A192-21C9DF2A4E07}" type="datetimeFigureOut">
              <a:rPr lang="es-CO" smtClean="0"/>
              <a:t>25/05/2026</a:t>
            </a:fld>
            <a:endParaRPr lang="es-CO"/>
          </a:p>
        </p:txBody>
      </p:sp>
      <p:sp>
        <p:nvSpPr>
          <p:cNvPr id="4" name="Marcador de pie de página 3">
            <a:extLst>
              <a:ext uri="{FF2B5EF4-FFF2-40B4-BE49-F238E27FC236}">
                <a16:creationId xmlns:a16="http://schemas.microsoft.com/office/drawing/2014/main" id="{02F3703A-DD9F-4AAD-B7D7-7A25E35B373C}"/>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A75745AB-5F2C-427B-83E0-6444AF366FE2}"/>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19766368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Imagen 6"/>
          <p:cNvPicPr>
            <a:picLocks noChangeAspect="1"/>
          </p:cNvPicPr>
          <p:nvPr/>
        </p:nvPicPr>
        <p:blipFill>
          <a:blip r:embed="rId5"/>
          <a:stretch>
            <a:fillRect/>
          </a:stretch>
        </p:blipFill>
        <p:spPr>
          <a:xfrm>
            <a:off x="0" y="0"/>
            <a:ext cx="1993565" cy="6870787"/>
          </a:xfrm>
          <a:prstGeom prst="rect">
            <a:avLst/>
          </a:prstGeom>
        </p:spPr>
      </p:pic>
      <p:pic>
        <p:nvPicPr>
          <p:cNvPr id="8" name="Imagen 7"/>
          <p:cNvPicPr>
            <a:picLocks noChangeAspect="1"/>
          </p:cNvPicPr>
          <p:nvPr/>
        </p:nvPicPr>
        <p:blipFill>
          <a:blip r:embed="rId6"/>
          <a:stretch>
            <a:fillRect/>
          </a:stretch>
        </p:blipFill>
        <p:spPr>
          <a:xfrm>
            <a:off x="10220745" y="6297119"/>
            <a:ext cx="1780186" cy="560881"/>
          </a:xfrm>
          <a:prstGeom prst="rect">
            <a:avLst/>
          </a:prstGeom>
        </p:spPr>
      </p:pic>
    </p:spTree>
    <p:extLst>
      <p:ext uri="{BB962C8B-B14F-4D97-AF65-F5344CB8AC3E}">
        <p14:creationId xmlns:p14="http://schemas.microsoft.com/office/powerpoint/2010/main" val="22963533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32338D0-4936-4D74-A0F6-EEF818A856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DD66E2A-7F3B-4975-A645-7E59EDAC38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D562606-9144-4F92-8DC3-78FFF2AE5D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C37246-1062-4CDE-A192-21C9DF2A4E07}" type="datetimeFigureOut">
              <a:rPr lang="es-CO" smtClean="0"/>
              <a:t>25/05/2026</a:t>
            </a:fld>
            <a:endParaRPr lang="es-CO"/>
          </a:p>
        </p:txBody>
      </p:sp>
      <p:sp>
        <p:nvSpPr>
          <p:cNvPr id="5" name="Marcador de pie de página 4">
            <a:extLst>
              <a:ext uri="{FF2B5EF4-FFF2-40B4-BE49-F238E27FC236}">
                <a16:creationId xmlns:a16="http://schemas.microsoft.com/office/drawing/2014/main" id="{40BA016A-BEFF-4900-B87D-063A13F22E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BAB0B2D3-FB1B-414E-8817-27DDE5C2C7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D09DC2-5D32-418D-B735-D7E39084FDBD}" type="slidenum">
              <a:rPr lang="es-CO" smtClean="0"/>
              <a:t>‹Nº›</a:t>
            </a:fld>
            <a:endParaRPr lang="es-CO"/>
          </a:p>
        </p:txBody>
      </p:sp>
    </p:spTree>
    <p:extLst>
      <p:ext uri="{BB962C8B-B14F-4D97-AF65-F5344CB8AC3E}">
        <p14:creationId xmlns:p14="http://schemas.microsoft.com/office/powerpoint/2010/main" val="2336603445"/>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5"/>
          <a:stretch>
            <a:fillRect/>
          </a:stretch>
        </p:blipFill>
        <p:spPr>
          <a:xfrm>
            <a:off x="0" y="0"/>
            <a:ext cx="1993565" cy="6870787"/>
          </a:xfrm>
          <a:prstGeom prst="rect">
            <a:avLst/>
          </a:prstGeom>
        </p:spPr>
      </p:pic>
      <p:pic>
        <p:nvPicPr>
          <p:cNvPr id="8" name="Imagen 7"/>
          <p:cNvPicPr>
            <a:picLocks noChangeAspect="1"/>
          </p:cNvPicPr>
          <p:nvPr userDrawn="1"/>
        </p:nvPicPr>
        <p:blipFill>
          <a:blip r:embed="rId6"/>
          <a:stretch>
            <a:fillRect/>
          </a:stretch>
        </p:blipFill>
        <p:spPr>
          <a:xfrm>
            <a:off x="10220745" y="6297119"/>
            <a:ext cx="1780186" cy="560881"/>
          </a:xfrm>
          <a:prstGeom prst="rect">
            <a:avLst/>
          </a:prstGeom>
        </p:spPr>
      </p:pic>
    </p:spTree>
    <p:extLst>
      <p:ext uri="{BB962C8B-B14F-4D97-AF65-F5344CB8AC3E}">
        <p14:creationId xmlns:p14="http://schemas.microsoft.com/office/powerpoint/2010/main" val="22703439"/>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png"/><Relationship Id="rId3" Type="http://schemas.openxmlformats.org/officeDocument/2006/relationships/image" Target="../media/image11.png"/><Relationship Id="rId7" Type="http://schemas.openxmlformats.org/officeDocument/2006/relationships/image" Target="../media/image16.jpeg"/><Relationship Id="rId12" Type="http://schemas.openxmlformats.org/officeDocument/2006/relationships/image" Target="../media/image21.jpeg"/><Relationship Id="rId2" Type="http://schemas.openxmlformats.org/officeDocument/2006/relationships/image" Target="../media/image10.png"/><Relationship Id="rId1" Type="http://schemas.openxmlformats.org/officeDocument/2006/relationships/slideLayout" Target="../slideLayouts/slideLayout10.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image" Target="../media/image12.png"/><Relationship Id="rId9"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C5BCF9EF-AE5F-49B8-B2D3-1B68CAD75D61}"/>
              </a:ext>
            </a:extLst>
          </p:cNvPr>
          <p:cNvSpPr txBox="1"/>
          <p:nvPr/>
        </p:nvSpPr>
        <p:spPr>
          <a:xfrm>
            <a:off x="4156568" y="1646280"/>
            <a:ext cx="6018213" cy="3046988"/>
          </a:xfrm>
          <a:prstGeom prst="rect">
            <a:avLst/>
          </a:prstGeom>
          <a:noFill/>
        </p:spPr>
        <p:txBody>
          <a:bodyPr wrap="square">
            <a:spAutoFit/>
          </a:bodyPr>
          <a:lstStyle/>
          <a:p>
            <a:pPr algn="ctr"/>
            <a:r>
              <a:rPr lang="es-ES" sz="4000"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haroni" panose="02010803020104030203" pitchFamily="2" charset="-79"/>
              </a:rPr>
              <a:t>Trabajo Garantizado</a:t>
            </a:r>
          </a:p>
          <a:p>
            <a:pPr algn="ctr"/>
            <a:endParaRPr lang="es-ES" sz="4000"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pPr algn="ctr"/>
            <a:endParaRPr lang="es-ES" sz="4000"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pPr algn="ctr"/>
            <a:r>
              <a:rPr lang="es-ES" sz="2400"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rial" panose="020B0604020202020204" pitchFamily="34" charset="0"/>
              </a:rPr>
              <a:t>NUEVA ESCUELA POPULAR Y OBRERA</a:t>
            </a:r>
          </a:p>
          <a:p>
            <a:pPr algn="ctr"/>
            <a:r>
              <a:rPr lang="es-ES" sz="2400"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rial" panose="020B0604020202020204" pitchFamily="34" charset="0"/>
              </a:rPr>
              <a:t>NEPO</a:t>
            </a:r>
          </a:p>
        </p:txBody>
      </p:sp>
    </p:spTree>
    <p:extLst>
      <p:ext uri="{BB962C8B-B14F-4D97-AF65-F5344CB8AC3E}">
        <p14:creationId xmlns:p14="http://schemas.microsoft.com/office/powerpoint/2010/main" val="32820681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5680A-3426-3620-392E-9269B4828E16}"/>
              </a:ext>
            </a:extLst>
          </p:cNvPr>
          <p:cNvSpPr>
            <a:spLocks noGrp="1"/>
          </p:cNvSpPr>
          <p:nvPr>
            <p:ph type="title"/>
          </p:nvPr>
        </p:nvSpPr>
        <p:spPr/>
        <p:txBody>
          <a:bodyPr/>
          <a:lstStyle/>
          <a:p>
            <a:r>
              <a:rPr lang="es-CO" b="1" dirty="0">
                <a:solidFill>
                  <a:schemeClr val="accent2">
                    <a:lumMod val="75000"/>
                  </a:schemeClr>
                </a:solidFill>
              </a:rPr>
              <a:t>Mito relatos neoliberales. La contra evidencia muestra:</a:t>
            </a:r>
          </a:p>
        </p:txBody>
      </p:sp>
      <p:sp>
        <p:nvSpPr>
          <p:cNvPr id="3" name="Marcador de contenido 2">
            <a:extLst>
              <a:ext uri="{FF2B5EF4-FFF2-40B4-BE49-F238E27FC236}">
                <a16:creationId xmlns:a16="http://schemas.microsoft.com/office/drawing/2014/main" id="{17D9ECC3-40A6-2C58-CAE7-8F760FE03E1D}"/>
              </a:ext>
            </a:extLst>
          </p:cNvPr>
          <p:cNvSpPr>
            <a:spLocks noGrp="1"/>
          </p:cNvSpPr>
          <p:nvPr>
            <p:ph idx="1"/>
          </p:nvPr>
        </p:nvSpPr>
        <p:spPr>
          <a:xfrm>
            <a:off x="2121089" y="1553368"/>
            <a:ext cx="9847997" cy="4946931"/>
          </a:xfrm>
        </p:spPr>
        <p:txBody>
          <a:bodyPr/>
          <a:lstStyle/>
          <a:p>
            <a:r>
              <a:rPr lang="es-CO" sz="3200" dirty="0">
                <a:solidFill>
                  <a:schemeClr val="accent6">
                    <a:lumMod val="50000"/>
                  </a:schemeClr>
                </a:solidFill>
              </a:rPr>
              <a:t>Dinero tiene característica de ser endógeno.</a:t>
            </a:r>
          </a:p>
          <a:p>
            <a:r>
              <a:rPr lang="es-CO" sz="3200" dirty="0">
                <a:solidFill>
                  <a:schemeClr val="accent6">
                    <a:lumMod val="50000"/>
                  </a:schemeClr>
                </a:solidFill>
              </a:rPr>
              <a:t>La tasa de interés no corresponde a el exceso o escasez de dinero.</a:t>
            </a:r>
          </a:p>
          <a:p>
            <a:r>
              <a:rPr lang="es-CO" sz="3200" dirty="0">
                <a:solidFill>
                  <a:schemeClr val="accent6">
                    <a:lumMod val="50000"/>
                  </a:schemeClr>
                </a:solidFill>
              </a:rPr>
              <a:t>Deuda pública interna puede ser “controladamente” infinita</a:t>
            </a:r>
          </a:p>
          <a:p>
            <a:r>
              <a:rPr lang="es-CO" sz="3200" dirty="0">
                <a:solidFill>
                  <a:schemeClr val="accent6">
                    <a:lumMod val="50000"/>
                  </a:schemeClr>
                </a:solidFill>
              </a:rPr>
              <a:t>Déficit público es deseablemente positivo para aumentar el ahorro interno.</a:t>
            </a:r>
          </a:p>
          <a:p>
            <a:pPr lvl="1"/>
            <a:r>
              <a:rPr lang="es-CO" sz="2800" dirty="0">
                <a:solidFill>
                  <a:schemeClr val="accent6">
                    <a:lumMod val="50000"/>
                  </a:schemeClr>
                </a:solidFill>
              </a:rPr>
              <a:t>Debe aumentarse hasta suplir la capacidad productiva instalada ociosa</a:t>
            </a:r>
          </a:p>
          <a:p>
            <a:pPr lvl="1"/>
            <a:r>
              <a:rPr lang="es-CO" sz="2800" dirty="0">
                <a:solidFill>
                  <a:schemeClr val="accent6">
                    <a:lumMod val="50000"/>
                  </a:schemeClr>
                </a:solidFill>
              </a:rPr>
              <a:t>Sino hay déficit, no hay empleo y crecimiento</a:t>
            </a:r>
          </a:p>
        </p:txBody>
      </p:sp>
      <p:sp>
        <p:nvSpPr>
          <p:cNvPr id="4" name="Marcador de fecha 3">
            <a:extLst>
              <a:ext uri="{FF2B5EF4-FFF2-40B4-BE49-F238E27FC236}">
                <a16:creationId xmlns:a16="http://schemas.microsoft.com/office/drawing/2014/main" id="{E8FADB7B-665D-646F-4010-AD6C9920C17C}"/>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DFCEFEB7-F52D-E5B5-F04A-3A36D5206BB3}"/>
              </a:ext>
            </a:extLst>
          </p:cNvPr>
          <p:cNvSpPr>
            <a:spLocks noGrp="1"/>
          </p:cNvSpPr>
          <p:nvPr>
            <p:ph type="sldNum" sz="quarter" idx="12"/>
          </p:nvPr>
        </p:nvSpPr>
        <p:spPr/>
        <p:txBody>
          <a:bodyPr/>
          <a:lstStyle/>
          <a:p>
            <a:fld id="{C2031119-8030-4E8C-9EE8-DFB5D3C48761}" type="slidenum">
              <a:rPr lang="es-CO" smtClean="0"/>
              <a:t>10</a:t>
            </a:fld>
            <a:endParaRPr lang="es-CO"/>
          </a:p>
        </p:txBody>
      </p:sp>
    </p:spTree>
    <p:extLst>
      <p:ext uri="{BB962C8B-B14F-4D97-AF65-F5344CB8AC3E}">
        <p14:creationId xmlns:p14="http://schemas.microsoft.com/office/powerpoint/2010/main" val="1253586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1DC7B6E-788A-D7C7-FC78-72E0A3EB7B58}"/>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01A846EA-13CE-354E-AE81-2C3F197D2F23}"/>
              </a:ext>
            </a:extLst>
          </p:cNvPr>
          <p:cNvSpPr>
            <a:spLocks noGrp="1"/>
          </p:cNvSpPr>
          <p:nvPr>
            <p:ph type="title"/>
          </p:nvPr>
        </p:nvSpPr>
        <p:spPr/>
        <p:txBody>
          <a:bodyPr/>
          <a:lstStyle/>
          <a:p>
            <a:r>
              <a:rPr lang="es-CO" b="1" dirty="0">
                <a:solidFill>
                  <a:schemeClr val="accent2">
                    <a:lumMod val="75000"/>
                  </a:schemeClr>
                </a:solidFill>
              </a:rPr>
              <a:t>Mito relatos neoliberales. La contra evidencia muestra:</a:t>
            </a:r>
          </a:p>
        </p:txBody>
      </p:sp>
      <p:sp>
        <p:nvSpPr>
          <p:cNvPr id="3" name="Marcador de contenido 2">
            <a:extLst>
              <a:ext uri="{FF2B5EF4-FFF2-40B4-BE49-F238E27FC236}">
                <a16:creationId xmlns:a16="http://schemas.microsoft.com/office/drawing/2014/main" id="{936EBD3F-AC8A-9909-A0D6-AB0BB5EEA668}"/>
              </a:ext>
            </a:extLst>
          </p:cNvPr>
          <p:cNvSpPr>
            <a:spLocks noGrp="1"/>
          </p:cNvSpPr>
          <p:nvPr>
            <p:ph idx="1"/>
          </p:nvPr>
        </p:nvSpPr>
        <p:spPr>
          <a:xfrm>
            <a:off x="2121089" y="1646238"/>
            <a:ext cx="9847997" cy="4545556"/>
          </a:xfrm>
        </p:spPr>
        <p:txBody>
          <a:bodyPr/>
          <a:lstStyle/>
          <a:p>
            <a:r>
              <a:rPr lang="es-CO" sz="3600" dirty="0">
                <a:solidFill>
                  <a:schemeClr val="accent6">
                    <a:lumMod val="50000"/>
                  </a:schemeClr>
                </a:solidFill>
              </a:rPr>
              <a:t>Ahorro está en función de la inversión y no viceversa.</a:t>
            </a:r>
          </a:p>
          <a:p>
            <a:r>
              <a:rPr lang="es-CO" sz="3600" dirty="0">
                <a:solidFill>
                  <a:schemeClr val="accent6">
                    <a:lumMod val="50000"/>
                  </a:schemeClr>
                </a:solidFill>
              </a:rPr>
              <a:t>Emisión de dinero per se, no es inflacionario.</a:t>
            </a:r>
          </a:p>
          <a:p>
            <a:r>
              <a:rPr lang="es-CO" sz="3600" dirty="0">
                <a:solidFill>
                  <a:schemeClr val="accent6">
                    <a:lumMod val="50000"/>
                  </a:schemeClr>
                </a:solidFill>
              </a:rPr>
              <a:t>Incremento salarial no es inflacionario. (por ahora).</a:t>
            </a:r>
          </a:p>
          <a:p>
            <a:r>
              <a:rPr lang="es-CO" sz="3600" dirty="0">
                <a:solidFill>
                  <a:schemeClr val="accent6">
                    <a:lumMod val="50000"/>
                  </a:schemeClr>
                </a:solidFill>
              </a:rPr>
              <a:t>Aumento de ingresos laborales no generan desempleo.</a:t>
            </a:r>
          </a:p>
          <a:p>
            <a:r>
              <a:rPr lang="es-CO" sz="3600" dirty="0">
                <a:solidFill>
                  <a:schemeClr val="accent6">
                    <a:lumMod val="50000"/>
                  </a:schemeClr>
                </a:solidFill>
              </a:rPr>
              <a:t>Los gastos no tienen financiación con impuestos</a:t>
            </a:r>
          </a:p>
          <a:p>
            <a:endParaRPr lang="es-CO" sz="3600" dirty="0">
              <a:solidFill>
                <a:schemeClr val="accent6">
                  <a:lumMod val="50000"/>
                </a:schemeClr>
              </a:solidFill>
            </a:endParaRPr>
          </a:p>
        </p:txBody>
      </p:sp>
      <p:sp>
        <p:nvSpPr>
          <p:cNvPr id="4" name="Marcador de fecha 3">
            <a:extLst>
              <a:ext uri="{FF2B5EF4-FFF2-40B4-BE49-F238E27FC236}">
                <a16:creationId xmlns:a16="http://schemas.microsoft.com/office/drawing/2014/main" id="{05C767A3-6C33-1569-D6BE-81458B465DC9}"/>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51DF9BEC-90C6-2102-BBDD-378F6F8A8452}"/>
              </a:ext>
            </a:extLst>
          </p:cNvPr>
          <p:cNvSpPr>
            <a:spLocks noGrp="1"/>
          </p:cNvSpPr>
          <p:nvPr>
            <p:ph type="sldNum" sz="quarter" idx="12"/>
          </p:nvPr>
        </p:nvSpPr>
        <p:spPr/>
        <p:txBody>
          <a:bodyPr/>
          <a:lstStyle/>
          <a:p>
            <a:fld id="{C2031119-8030-4E8C-9EE8-DFB5D3C48761}" type="slidenum">
              <a:rPr lang="es-CO" smtClean="0"/>
              <a:t>11</a:t>
            </a:fld>
            <a:endParaRPr lang="es-CO"/>
          </a:p>
        </p:txBody>
      </p:sp>
    </p:spTree>
    <p:extLst>
      <p:ext uri="{BB962C8B-B14F-4D97-AF65-F5344CB8AC3E}">
        <p14:creationId xmlns:p14="http://schemas.microsoft.com/office/powerpoint/2010/main" val="21251696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D1EDEFE4-BF1E-F770-ECDE-3455D49E12A2}"/>
              </a:ext>
            </a:extLst>
          </p:cNvPr>
          <p:cNvSpPr/>
          <p:nvPr/>
        </p:nvSpPr>
        <p:spPr>
          <a:xfrm>
            <a:off x="2449904" y="1095556"/>
            <a:ext cx="6905656" cy="3970318"/>
          </a:xfrm>
          <a:prstGeom prst="rect">
            <a:avLst/>
          </a:prstGeom>
        </p:spPr>
        <p:txBody>
          <a:bodyPr wrap="square">
            <a:spAutoFit/>
          </a:bodyPr>
          <a:lstStyle/>
          <a:p>
            <a:pPr>
              <a:defRPr/>
            </a:pPr>
            <a:r>
              <a:rPr lang="es-CO" sz="3600" i="1" dirty="0">
                <a:latin typeface="verdana" panose="020B0604030504040204" pitchFamily="34" charset="0"/>
              </a:rPr>
              <a:t>“Lo que sí que no tiene ningún sentido es tener a 6 millones de trabajadores parados, brazo sobre brazo, esperando que alguna 'mano invisible', les saque de su situación.”</a:t>
            </a:r>
            <a:endParaRPr lang="es-CO" sz="3600" dirty="0"/>
          </a:p>
        </p:txBody>
      </p:sp>
      <p:sp>
        <p:nvSpPr>
          <p:cNvPr id="6147" name="Rectángulo 3">
            <a:extLst>
              <a:ext uri="{FF2B5EF4-FFF2-40B4-BE49-F238E27FC236}">
                <a16:creationId xmlns:a16="http://schemas.microsoft.com/office/drawing/2014/main" id="{18C3703C-13DB-48D6-B6A3-18189E3C9DF3}"/>
              </a:ext>
            </a:extLst>
          </p:cNvPr>
          <p:cNvSpPr>
            <a:spLocks noChangeArrowheads="1"/>
          </p:cNvSpPr>
          <p:nvPr/>
        </p:nvSpPr>
        <p:spPr bwMode="auto">
          <a:xfrm>
            <a:off x="7032625" y="5367561"/>
            <a:ext cx="1885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s-ES" altLang="es-CO" sz="2400"/>
              <a:t>J.M. Keynes. </a:t>
            </a:r>
          </a:p>
        </p:txBody>
      </p:sp>
      <p:pic>
        <p:nvPicPr>
          <p:cNvPr id="4" name="Imagen 3">
            <a:extLst>
              <a:ext uri="{FF2B5EF4-FFF2-40B4-BE49-F238E27FC236}">
                <a16:creationId xmlns:a16="http://schemas.microsoft.com/office/drawing/2014/main" id="{41FD848D-98EA-3731-A1DE-CF1B522F0767}"/>
              </a:ext>
            </a:extLst>
          </p:cNvPr>
          <p:cNvPicPr>
            <a:picLocks noChangeAspect="1"/>
          </p:cNvPicPr>
          <p:nvPr/>
        </p:nvPicPr>
        <p:blipFill>
          <a:blip r:embed="rId2"/>
          <a:stretch>
            <a:fillRect/>
          </a:stretch>
        </p:blipFill>
        <p:spPr>
          <a:xfrm>
            <a:off x="9481708" y="1433298"/>
            <a:ext cx="2286319" cy="307700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ángulo 1">
            <a:extLst>
              <a:ext uri="{FF2B5EF4-FFF2-40B4-BE49-F238E27FC236}">
                <a16:creationId xmlns:a16="http://schemas.microsoft.com/office/drawing/2014/main" id="{8D205D6C-37D6-EC0F-F190-2E1737718A32}"/>
              </a:ext>
            </a:extLst>
          </p:cNvPr>
          <p:cNvSpPr>
            <a:spLocks noChangeArrowheads="1"/>
          </p:cNvSpPr>
          <p:nvPr/>
        </p:nvSpPr>
        <p:spPr bwMode="auto">
          <a:xfrm>
            <a:off x="2424114" y="1069676"/>
            <a:ext cx="7074847" cy="458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s-CO" altLang="es-CO" dirty="0"/>
              <a:t>“Los gastos ruinosos del Estado pueden, no obstante, enriquecer al fin y al cabo a la comunidad. La construcción de pirámides, los terremotos y hasta las </a:t>
            </a:r>
            <a:r>
              <a:rPr lang="es-CO" altLang="es-CO" sz="3600" dirty="0"/>
              <a:t>guerras</a:t>
            </a:r>
            <a:r>
              <a:rPr lang="es-CO" altLang="es-CO" dirty="0"/>
              <a:t> pueden servir para aumentar la riqueza, si la educación de nuestros estadistas en los principios de la economía clásica impide que se haga en algo mejor”</a:t>
            </a:r>
          </a:p>
        </p:txBody>
      </p:sp>
      <p:sp>
        <p:nvSpPr>
          <p:cNvPr id="5123" name="Rectángulo 2">
            <a:extLst>
              <a:ext uri="{FF2B5EF4-FFF2-40B4-BE49-F238E27FC236}">
                <a16:creationId xmlns:a16="http://schemas.microsoft.com/office/drawing/2014/main" id="{91BA2AAC-B554-A88B-3400-61F70F1D8C84}"/>
              </a:ext>
            </a:extLst>
          </p:cNvPr>
          <p:cNvSpPr>
            <a:spLocks noChangeArrowheads="1"/>
          </p:cNvSpPr>
          <p:nvPr/>
        </p:nvSpPr>
        <p:spPr bwMode="auto">
          <a:xfrm>
            <a:off x="7032625" y="5589588"/>
            <a:ext cx="1885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s-ES" altLang="es-CO" sz="2400"/>
              <a:t>J.M. Keynes. </a:t>
            </a:r>
          </a:p>
        </p:txBody>
      </p:sp>
      <p:pic>
        <p:nvPicPr>
          <p:cNvPr id="2" name="Imagen 1">
            <a:extLst>
              <a:ext uri="{FF2B5EF4-FFF2-40B4-BE49-F238E27FC236}">
                <a16:creationId xmlns:a16="http://schemas.microsoft.com/office/drawing/2014/main" id="{FC5A7436-0FBA-828C-3017-59DD2E69E498}"/>
              </a:ext>
            </a:extLst>
          </p:cNvPr>
          <p:cNvPicPr>
            <a:picLocks noChangeAspect="1"/>
          </p:cNvPicPr>
          <p:nvPr/>
        </p:nvPicPr>
        <p:blipFill>
          <a:blip r:embed="rId2"/>
          <a:stretch>
            <a:fillRect/>
          </a:stretch>
        </p:blipFill>
        <p:spPr>
          <a:xfrm>
            <a:off x="9498961" y="1674837"/>
            <a:ext cx="2286319" cy="307700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B8127CC-DD61-6540-EF21-A8EAD4802EFB}"/>
              </a:ext>
            </a:extLst>
          </p:cNvPr>
          <p:cNvSpPr/>
          <p:nvPr/>
        </p:nvSpPr>
        <p:spPr>
          <a:xfrm>
            <a:off x="2048685" y="357684"/>
            <a:ext cx="7293723" cy="5693866"/>
          </a:xfrm>
          <a:prstGeom prst="rect">
            <a:avLst/>
          </a:prstGeom>
        </p:spPr>
        <p:txBody>
          <a:bodyPr wrap="square">
            <a:spAutoFit/>
          </a:bodyPr>
          <a:lstStyle/>
          <a:p>
            <a:pPr eaLnBrk="1" hangingPunct="1">
              <a:defRPr/>
            </a:pPr>
            <a:r>
              <a:rPr lang="es-CO" sz="2600" i="1" dirty="0">
                <a:latin typeface="verdana" panose="020B0604030504040204" pitchFamily="34" charset="0"/>
              </a:rPr>
              <a:t>"Si el Tesoro se pusiera a llenar botellas viejas con billetes de banco, las enterrara a una profundidad considerable en minas de carbón abandonadas que luego se cubrieran con los escombros de la ciudad y encomendáramos a la iniciativa privada, eso sí, de acuerdo con los principios del laissez-faire, la tarea de desenterrar los billetes, acabaríamos con el paro y, a través de las repercusiones que esto tendría, probablemente la renta real y la riqueza de la comunidad llegarían a ser mucho más grandes de lo que actualmente son."</a:t>
            </a:r>
            <a:endParaRPr lang="es-CO" sz="2600" dirty="0"/>
          </a:p>
        </p:txBody>
      </p:sp>
      <p:sp>
        <p:nvSpPr>
          <p:cNvPr id="7171" name="Rectángulo 2">
            <a:extLst>
              <a:ext uri="{FF2B5EF4-FFF2-40B4-BE49-F238E27FC236}">
                <a16:creationId xmlns:a16="http://schemas.microsoft.com/office/drawing/2014/main" id="{ED739E1B-B013-359A-6DF5-5CC573F33C0E}"/>
              </a:ext>
            </a:extLst>
          </p:cNvPr>
          <p:cNvSpPr>
            <a:spLocks noChangeArrowheads="1"/>
          </p:cNvSpPr>
          <p:nvPr/>
        </p:nvSpPr>
        <p:spPr bwMode="auto">
          <a:xfrm>
            <a:off x="7456458" y="6051550"/>
            <a:ext cx="1885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s-ES" altLang="es-CO" sz="2400" dirty="0"/>
              <a:t>J.M. Keynes. </a:t>
            </a:r>
          </a:p>
        </p:txBody>
      </p:sp>
      <p:pic>
        <p:nvPicPr>
          <p:cNvPr id="3" name="Imagen 2">
            <a:extLst>
              <a:ext uri="{FF2B5EF4-FFF2-40B4-BE49-F238E27FC236}">
                <a16:creationId xmlns:a16="http://schemas.microsoft.com/office/drawing/2014/main" id="{EBD9DCAC-E572-8E4C-DD7F-0EFB0ED42990}"/>
              </a:ext>
            </a:extLst>
          </p:cNvPr>
          <p:cNvPicPr>
            <a:picLocks noChangeAspect="1"/>
          </p:cNvPicPr>
          <p:nvPr/>
        </p:nvPicPr>
        <p:blipFill>
          <a:blip r:embed="rId2"/>
          <a:stretch>
            <a:fillRect/>
          </a:stretch>
        </p:blipFill>
        <p:spPr>
          <a:xfrm>
            <a:off x="9498961" y="1674837"/>
            <a:ext cx="2286319" cy="307700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D0B20C3C-0AD4-48C8-B798-7EE517FF8DC2}"/>
              </a:ext>
            </a:extLst>
          </p:cNvPr>
          <p:cNvSpPr>
            <a:spLocks noGrp="1"/>
          </p:cNvSpPr>
          <p:nvPr>
            <p:ph type="subTitle" idx="1"/>
          </p:nvPr>
        </p:nvSpPr>
        <p:spPr>
          <a:xfrm>
            <a:off x="2082018" y="4734223"/>
            <a:ext cx="10109982" cy="1655762"/>
          </a:xfrm>
        </p:spPr>
        <p:txBody>
          <a:bodyPr>
            <a:normAutofit fontScale="92500" lnSpcReduction="20000"/>
          </a:bodyPr>
          <a:lstStyle/>
          <a:p>
            <a:r>
              <a:rPr lang="es-CO" sz="4300" dirty="0"/>
              <a:t>“Los capitalistas ganan lo que gastan y los trabajadores gastan lo que ganan”</a:t>
            </a:r>
          </a:p>
          <a:p>
            <a:pPr algn="r"/>
            <a:r>
              <a:rPr lang="es-CO" sz="4000" dirty="0" err="1"/>
              <a:t>Michal</a:t>
            </a:r>
            <a:r>
              <a:rPr lang="es-CO" sz="4000" dirty="0"/>
              <a:t> </a:t>
            </a:r>
            <a:r>
              <a:rPr lang="es-CO" sz="4000" dirty="0" err="1"/>
              <a:t>Kalecki</a:t>
            </a:r>
            <a:endParaRPr lang="es-CO" sz="4000" dirty="0"/>
          </a:p>
        </p:txBody>
      </p:sp>
      <p:pic>
        <p:nvPicPr>
          <p:cNvPr id="1026" name="Picture 2" descr="Resultado de imagen de kalecki">
            <a:extLst>
              <a:ext uri="{FF2B5EF4-FFF2-40B4-BE49-F238E27FC236}">
                <a16:creationId xmlns:a16="http://schemas.microsoft.com/office/drawing/2014/main" id="{D7F54BC6-D7AF-4781-9E32-DE5CD488D9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9120" y="219839"/>
            <a:ext cx="3277771" cy="4514384"/>
          </a:xfrm>
          <a:prstGeom prst="rect">
            <a:avLst/>
          </a:prstGeom>
          <a:noFill/>
          <a:extLst>
            <a:ext uri="{909E8E84-426E-40DD-AFC4-6F175D3DCCD1}">
              <a14:hiddenFill xmlns:a14="http://schemas.microsoft.com/office/drawing/2010/main">
                <a:solidFill>
                  <a:srgbClr val="FFFFFF"/>
                </a:solidFill>
              </a14:hiddenFill>
            </a:ext>
          </a:extLst>
        </p:spPr>
      </p:pic>
      <p:sp>
        <p:nvSpPr>
          <p:cNvPr id="4" name="Marcador de número de diapositiva 3">
            <a:extLst>
              <a:ext uri="{FF2B5EF4-FFF2-40B4-BE49-F238E27FC236}">
                <a16:creationId xmlns:a16="http://schemas.microsoft.com/office/drawing/2014/main" id="{B3CEB0AD-E4C8-31D1-231A-C0064998C55A}"/>
              </a:ext>
            </a:extLst>
          </p:cNvPr>
          <p:cNvSpPr>
            <a:spLocks noGrp="1"/>
          </p:cNvSpPr>
          <p:nvPr>
            <p:ph type="sldNum" sz="quarter" idx="12"/>
          </p:nvPr>
        </p:nvSpPr>
        <p:spPr/>
        <p:txBody>
          <a:bodyPr/>
          <a:lstStyle/>
          <a:p>
            <a:fld id="{C2031119-8030-4E8C-9EE8-DFB5D3C48761}" type="slidenum">
              <a:rPr lang="es-CO" smtClean="0"/>
              <a:t>15</a:t>
            </a:fld>
            <a:endParaRPr lang="es-CO"/>
          </a:p>
        </p:txBody>
      </p:sp>
      <p:sp>
        <p:nvSpPr>
          <p:cNvPr id="5" name="Marcador de fecha 4">
            <a:extLst>
              <a:ext uri="{FF2B5EF4-FFF2-40B4-BE49-F238E27FC236}">
                <a16:creationId xmlns:a16="http://schemas.microsoft.com/office/drawing/2014/main" id="{7F42ECC2-78AE-8F80-F94A-BE2474400260}"/>
              </a:ext>
            </a:extLst>
          </p:cNvPr>
          <p:cNvSpPr>
            <a:spLocks noGrp="1"/>
          </p:cNvSpPr>
          <p:nvPr>
            <p:ph type="dt" sz="half" idx="10"/>
          </p:nvPr>
        </p:nvSpPr>
        <p:spPr/>
        <p:txBody>
          <a:bodyPr/>
          <a:lstStyle/>
          <a:p>
            <a:fld id="{11D9E826-30DC-476B-8BE7-DA568AD38AF3}" type="datetime8">
              <a:rPr lang="es-CO" smtClean="0"/>
              <a:t>25/05/2026 7:19 p. m.</a:t>
            </a:fld>
            <a:endParaRPr lang="es-CO"/>
          </a:p>
        </p:txBody>
      </p:sp>
    </p:spTree>
    <p:extLst>
      <p:ext uri="{BB962C8B-B14F-4D97-AF65-F5344CB8AC3E}">
        <p14:creationId xmlns:p14="http://schemas.microsoft.com/office/powerpoint/2010/main" val="9433494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BD3B29-BE1E-5A88-BC88-7F602CB26DF3}"/>
              </a:ext>
            </a:extLst>
          </p:cNvPr>
          <p:cNvSpPr>
            <a:spLocks noGrp="1"/>
          </p:cNvSpPr>
          <p:nvPr>
            <p:ph type="title"/>
          </p:nvPr>
        </p:nvSpPr>
        <p:spPr>
          <a:xfrm>
            <a:off x="2121090" y="320676"/>
            <a:ext cx="9847997" cy="981652"/>
          </a:xfrm>
        </p:spPr>
        <p:txBody>
          <a:bodyPr/>
          <a:lstStyle/>
          <a:p>
            <a:r>
              <a:rPr lang="es-ES" sz="5400" dirty="0">
                <a:solidFill>
                  <a:schemeClr val="accent6">
                    <a:lumMod val="50000"/>
                  </a:schemeClr>
                </a:solidFill>
              </a:rPr>
              <a:t>Imaginario con plan</a:t>
            </a:r>
            <a:endParaRPr lang="es-CO" sz="5400" dirty="0">
              <a:solidFill>
                <a:schemeClr val="accent6">
                  <a:lumMod val="50000"/>
                </a:schemeClr>
              </a:solidFill>
            </a:endParaRPr>
          </a:p>
        </p:txBody>
      </p:sp>
      <p:sp>
        <p:nvSpPr>
          <p:cNvPr id="3" name="Marcador de contenido 2">
            <a:extLst>
              <a:ext uri="{FF2B5EF4-FFF2-40B4-BE49-F238E27FC236}">
                <a16:creationId xmlns:a16="http://schemas.microsoft.com/office/drawing/2014/main" id="{4F41D330-0E87-8E21-3306-CC9B47BF34D1}"/>
              </a:ext>
            </a:extLst>
          </p:cNvPr>
          <p:cNvSpPr>
            <a:spLocks noGrp="1"/>
          </p:cNvSpPr>
          <p:nvPr>
            <p:ph idx="1"/>
          </p:nvPr>
        </p:nvSpPr>
        <p:spPr>
          <a:xfrm>
            <a:off x="2076734" y="1460499"/>
            <a:ext cx="9847997" cy="4607791"/>
          </a:xfrm>
        </p:spPr>
        <p:txBody>
          <a:bodyPr/>
          <a:lstStyle/>
          <a:p>
            <a:r>
              <a:rPr lang="es-ES" sz="3600" dirty="0">
                <a:solidFill>
                  <a:schemeClr val="accent6">
                    <a:lumMod val="50000"/>
                  </a:schemeClr>
                </a:solidFill>
              </a:rPr>
              <a:t>Plan: Industrialización de nuestros países:</a:t>
            </a:r>
          </a:p>
          <a:p>
            <a:pPr lvl="1"/>
            <a:r>
              <a:rPr lang="es-ES" sz="3600" dirty="0">
                <a:solidFill>
                  <a:schemeClr val="accent6">
                    <a:lumMod val="50000"/>
                  </a:schemeClr>
                </a:solidFill>
              </a:rPr>
              <a:t>Cambiar el sistema financiero</a:t>
            </a:r>
          </a:p>
          <a:p>
            <a:pPr lvl="1"/>
            <a:r>
              <a:rPr lang="es-ES" sz="3600" dirty="0">
                <a:solidFill>
                  <a:schemeClr val="accent6">
                    <a:lumMod val="50000"/>
                  </a:schemeClr>
                </a:solidFill>
              </a:rPr>
              <a:t>Influir la relación capital trabajo </a:t>
            </a:r>
          </a:p>
          <a:p>
            <a:pPr lvl="1"/>
            <a:r>
              <a:rPr lang="es-ES" sz="3600" dirty="0">
                <a:solidFill>
                  <a:schemeClr val="accent6">
                    <a:lumMod val="50000"/>
                  </a:schemeClr>
                </a:solidFill>
              </a:rPr>
              <a:t>Propiciar una reforma agraria de cara a la industria</a:t>
            </a:r>
          </a:p>
          <a:p>
            <a:pPr lvl="1"/>
            <a:r>
              <a:rPr lang="es-ES" sz="3600" dirty="0">
                <a:solidFill>
                  <a:schemeClr val="accent6">
                    <a:lumMod val="50000"/>
                  </a:schemeClr>
                </a:solidFill>
              </a:rPr>
              <a:t>Modificar los TLC en consonancia a la industria</a:t>
            </a:r>
          </a:p>
          <a:p>
            <a:pPr lvl="1"/>
            <a:r>
              <a:rPr lang="es-ES" sz="3600" dirty="0">
                <a:solidFill>
                  <a:schemeClr val="accent6">
                    <a:lumMod val="50000"/>
                  </a:schemeClr>
                </a:solidFill>
              </a:rPr>
              <a:t>Nacionalización sectores estratégicos</a:t>
            </a:r>
          </a:p>
          <a:p>
            <a:pPr lvl="1"/>
            <a:r>
              <a:rPr lang="es-ES" sz="3600" dirty="0">
                <a:solidFill>
                  <a:schemeClr val="accent6">
                    <a:lumMod val="50000"/>
                  </a:schemeClr>
                </a:solidFill>
              </a:rPr>
              <a:t>Contribuir a la movilidad social ascendente</a:t>
            </a:r>
          </a:p>
        </p:txBody>
      </p:sp>
      <p:sp>
        <p:nvSpPr>
          <p:cNvPr id="4" name="Marcador de fecha 3">
            <a:extLst>
              <a:ext uri="{FF2B5EF4-FFF2-40B4-BE49-F238E27FC236}">
                <a16:creationId xmlns:a16="http://schemas.microsoft.com/office/drawing/2014/main" id="{DBF4D943-EAD9-298B-D3A0-44777EE046EE}"/>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51B31AAD-829F-C854-5FDD-84E89029563D}"/>
              </a:ext>
            </a:extLst>
          </p:cNvPr>
          <p:cNvSpPr>
            <a:spLocks noGrp="1"/>
          </p:cNvSpPr>
          <p:nvPr>
            <p:ph type="sldNum" sz="quarter" idx="12"/>
          </p:nvPr>
        </p:nvSpPr>
        <p:spPr/>
        <p:txBody>
          <a:bodyPr/>
          <a:lstStyle/>
          <a:p>
            <a:fld id="{C2031119-8030-4E8C-9EE8-DFB5D3C48761}" type="slidenum">
              <a:rPr lang="es-CO" smtClean="0"/>
              <a:t>16</a:t>
            </a:fld>
            <a:endParaRPr lang="es-CO"/>
          </a:p>
        </p:txBody>
      </p:sp>
    </p:spTree>
    <p:extLst>
      <p:ext uri="{BB962C8B-B14F-4D97-AF65-F5344CB8AC3E}">
        <p14:creationId xmlns:p14="http://schemas.microsoft.com/office/powerpoint/2010/main" val="3821567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B78E94-0E82-1E5C-23C1-E785673DBFA9}"/>
              </a:ext>
            </a:extLst>
          </p:cNvPr>
          <p:cNvSpPr>
            <a:spLocks noGrp="1"/>
          </p:cNvSpPr>
          <p:nvPr>
            <p:ph type="title"/>
          </p:nvPr>
        </p:nvSpPr>
        <p:spPr>
          <a:xfrm>
            <a:off x="2121091" y="320676"/>
            <a:ext cx="5997674" cy="621434"/>
          </a:xfrm>
        </p:spPr>
        <p:txBody>
          <a:bodyPr/>
          <a:lstStyle/>
          <a:p>
            <a:r>
              <a:rPr lang="es-CO" b="1" dirty="0">
                <a:solidFill>
                  <a:schemeClr val="accent6">
                    <a:lumMod val="50000"/>
                  </a:schemeClr>
                </a:solidFill>
              </a:rPr>
              <a:t>Endogeneidad del dinero</a:t>
            </a:r>
          </a:p>
        </p:txBody>
      </p:sp>
      <p:sp>
        <p:nvSpPr>
          <p:cNvPr id="3" name="Marcador de contenido 2">
            <a:extLst>
              <a:ext uri="{FF2B5EF4-FFF2-40B4-BE49-F238E27FC236}">
                <a16:creationId xmlns:a16="http://schemas.microsoft.com/office/drawing/2014/main" id="{937881BF-5C9C-7A13-9648-235C9E3D6223}"/>
              </a:ext>
            </a:extLst>
          </p:cNvPr>
          <p:cNvSpPr>
            <a:spLocks noGrp="1"/>
          </p:cNvSpPr>
          <p:nvPr>
            <p:ph idx="1"/>
          </p:nvPr>
        </p:nvSpPr>
        <p:spPr/>
        <p:txBody>
          <a:bodyPr/>
          <a:lstStyle/>
          <a:p>
            <a:r>
              <a:rPr lang="es-CO" sz="6000" dirty="0">
                <a:solidFill>
                  <a:schemeClr val="accent6">
                    <a:lumMod val="50000"/>
                  </a:schemeClr>
                </a:solidFill>
              </a:rPr>
              <a:t>D </a:t>
            </a:r>
            <a:r>
              <a:rPr lang="es-CO" sz="6000" dirty="0">
                <a:solidFill>
                  <a:schemeClr val="accent6">
                    <a:lumMod val="50000"/>
                  </a:schemeClr>
                </a:solidFill>
                <a:sym typeface="Wingdings" panose="05000000000000000000" pitchFamily="2" charset="2"/>
              </a:rPr>
              <a:t> M  D´  M´ D´´</a:t>
            </a:r>
          </a:p>
          <a:p>
            <a:pPr marL="0" indent="0">
              <a:buNone/>
            </a:pPr>
            <a:endParaRPr lang="es-CO" sz="6000" dirty="0">
              <a:solidFill>
                <a:schemeClr val="accent6">
                  <a:lumMod val="50000"/>
                </a:schemeClr>
              </a:solidFill>
            </a:endParaRPr>
          </a:p>
          <a:p>
            <a:pPr marL="0" indent="0">
              <a:buNone/>
            </a:pPr>
            <a:r>
              <a:rPr lang="es-CO" dirty="0">
                <a:solidFill>
                  <a:schemeClr val="accent6">
                    <a:lumMod val="50000"/>
                  </a:schemeClr>
                </a:solidFill>
              </a:rPr>
              <a:t>	D </a:t>
            </a:r>
            <a:r>
              <a:rPr lang="es-CO" dirty="0">
                <a:solidFill>
                  <a:schemeClr val="accent6">
                    <a:lumMod val="50000"/>
                  </a:schemeClr>
                </a:solidFill>
                <a:sym typeface="Wingdings" panose="05000000000000000000" pitchFamily="2" charset="2"/>
              </a:rPr>
              <a:t> m  </a:t>
            </a:r>
            <a:r>
              <a:rPr lang="es-CO" dirty="0" err="1">
                <a:solidFill>
                  <a:schemeClr val="accent6">
                    <a:lumMod val="50000"/>
                  </a:schemeClr>
                </a:solidFill>
                <a:sym typeface="Wingdings" panose="05000000000000000000" pitchFamily="2" charset="2"/>
              </a:rPr>
              <a:t>Pn</a:t>
            </a:r>
            <a:r>
              <a:rPr lang="es-CO" dirty="0">
                <a:solidFill>
                  <a:schemeClr val="accent6">
                    <a:lumMod val="50000"/>
                  </a:schemeClr>
                </a:solidFill>
                <a:sym typeface="Wingdings" panose="05000000000000000000" pitchFamily="2" charset="2"/>
              </a:rPr>
              <a:t>  M  D’</a:t>
            </a:r>
            <a:endParaRPr lang="es-CO" dirty="0">
              <a:solidFill>
                <a:schemeClr val="accent6">
                  <a:lumMod val="50000"/>
                </a:schemeClr>
              </a:solidFill>
            </a:endParaRPr>
          </a:p>
        </p:txBody>
      </p:sp>
      <p:sp>
        <p:nvSpPr>
          <p:cNvPr id="4" name="Marcador de fecha 3">
            <a:extLst>
              <a:ext uri="{FF2B5EF4-FFF2-40B4-BE49-F238E27FC236}">
                <a16:creationId xmlns:a16="http://schemas.microsoft.com/office/drawing/2014/main" id="{41C70CEA-10CA-C8F1-318E-45B44FEE0BB2}"/>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3A15345C-0BFC-2909-4B36-EB0BF7452E8D}"/>
              </a:ext>
            </a:extLst>
          </p:cNvPr>
          <p:cNvSpPr>
            <a:spLocks noGrp="1"/>
          </p:cNvSpPr>
          <p:nvPr>
            <p:ph type="sldNum" sz="quarter" idx="12"/>
          </p:nvPr>
        </p:nvSpPr>
        <p:spPr/>
        <p:txBody>
          <a:bodyPr/>
          <a:lstStyle/>
          <a:p>
            <a:fld id="{C2031119-8030-4E8C-9EE8-DFB5D3C48761}" type="slidenum">
              <a:rPr lang="es-CO" smtClean="0"/>
              <a:t>17</a:t>
            </a:fld>
            <a:endParaRPr lang="es-CO"/>
          </a:p>
        </p:txBody>
      </p:sp>
      <p:sp>
        <p:nvSpPr>
          <p:cNvPr id="6" name="Flecha: curvada hacia la izquierda 5">
            <a:extLst>
              <a:ext uri="{FF2B5EF4-FFF2-40B4-BE49-F238E27FC236}">
                <a16:creationId xmlns:a16="http://schemas.microsoft.com/office/drawing/2014/main" id="{1C7AC2BA-97EB-9AFC-5DE8-A93A937EB9D4}"/>
              </a:ext>
            </a:extLst>
          </p:cNvPr>
          <p:cNvSpPr/>
          <p:nvPr/>
        </p:nvSpPr>
        <p:spPr>
          <a:xfrm>
            <a:off x="10345783" y="2664823"/>
            <a:ext cx="731520" cy="1216152"/>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cxnSp>
        <p:nvCxnSpPr>
          <p:cNvPr id="8" name="Conector recto de flecha 7">
            <a:extLst>
              <a:ext uri="{FF2B5EF4-FFF2-40B4-BE49-F238E27FC236}">
                <a16:creationId xmlns:a16="http://schemas.microsoft.com/office/drawing/2014/main" id="{B65F3D28-571E-EE99-344A-A477BD7E4401}"/>
              </a:ext>
            </a:extLst>
          </p:cNvPr>
          <p:cNvCxnSpPr>
            <a:cxnSpLocks/>
          </p:cNvCxnSpPr>
          <p:nvPr/>
        </p:nvCxnSpPr>
        <p:spPr>
          <a:xfrm>
            <a:off x="4493623" y="2664823"/>
            <a:ext cx="483326" cy="76417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Cerrar llave 8">
            <a:extLst>
              <a:ext uri="{FF2B5EF4-FFF2-40B4-BE49-F238E27FC236}">
                <a16:creationId xmlns:a16="http://schemas.microsoft.com/office/drawing/2014/main" id="{E1482CF8-F1B8-7F25-1080-387F552746E7}"/>
              </a:ext>
            </a:extLst>
          </p:cNvPr>
          <p:cNvSpPr/>
          <p:nvPr/>
        </p:nvSpPr>
        <p:spPr>
          <a:xfrm rot="16200000">
            <a:off x="4872447" y="2777117"/>
            <a:ext cx="209005" cy="167792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11" name="CuadroTexto 10">
            <a:extLst>
              <a:ext uri="{FF2B5EF4-FFF2-40B4-BE49-F238E27FC236}">
                <a16:creationId xmlns:a16="http://schemas.microsoft.com/office/drawing/2014/main" id="{BC054497-2C59-48B7-4C9A-9510ACF81BB7}"/>
              </a:ext>
            </a:extLst>
          </p:cNvPr>
          <p:cNvSpPr txBox="1"/>
          <p:nvPr/>
        </p:nvSpPr>
        <p:spPr>
          <a:xfrm>
            <a:off x="2495745" y="4207010"/>
            <a:ext cx="9448799" cy="1815882"/>
          </a:xfrm>
          <a:prstGeom prst="rect">
            <a:avLst/>
          </a:prstGeom>
          <a:noFill/>
        </p:spPr>
        <p:txBody>
          <a:bodyPr wrap="square" rtlCol="0">
            <a:spAutoFit/>
          </a:bodyPr>
          <a:lstStyle/>
          <a:p>
            <a:r>
              <a:rPr lang="es-CO" sz="2800" dirty="0"/>
              <a:t>Dinero es endógeno porque las relaciones de producción, la mercancía requiere o demanda el dinero. Marx los agentes por medio de la acumulación y los postkeynesianos por demanda de moneda venida del dinero creado por crédito</a:t>
            </a:r>
          </a:p>
        </p:txBody>
      </p:sp>
    </p:spTree>
    <p:extLst>
      <p:ext uri="{BB962C8B-B14F-4D97-AF65-F5344CB8AC3E}">
        <p14:creationId xmlns:p14="http://schemas.microsoft.com/office/powerpoint/2010/main" val="3554578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D9370B-6DA1-6468-EB2B-CC7A479CCC2C}"/>
              </a:ext>
            </a:extLst>
          </p:cNvPr>
          <p:cNvSpPr>
            <a:spLocks noGrp="1"/>
          </p:cNvSpPr>
          <p:nvPr>
            <p:ph type="title"/>
          </p:nvPr>
        </p:nvSpPr>
        <p:spPr/>
        <p:txBody>
          <a:bodyPr/>
          <a:lstStyle/>
          <a:p>
            <a:r>
              <a:rPr lang="es-CO" dirty="0"/>
              <a:t>Tasa de interés</a:t>
            </a:r>
          </a:p>
        </p:txBody>
      </p:sp>
      <p:pic>
        <p:nvPicPr>
          <p:cNvPr id="7" name="Marcador de contenido 6">
            <a:extLst>
              <a:ext uri="{FF2B5EF4-FFF2-40B4-BE49-F238E27FC236}">
                <a16:creationId xmlns:a16="http://schemas.microsoft.com/office/drawing/2014/main" id="{FD014D24-6C25-ADD4-F707-DC88E3ADE9B4}"/>
              </a:ext>
            </a:extLst>
          </p:cNvPr>
          <p:cNvPicPr>
            <a:picLocks noGrp="1" noChangeAspect="1"/>
          </p:cNvPicPr>
          <p:nvPr>
            <p:ph idx="1"/>
          </p:nvPr>
        </p:nvPicPr>
        <p:blipFill>
          <a:blip r:embed="rId2"/>
          <a:stretch>
            <a:fillRect/>
          </a:stretch>
        </p:blipFill>
        <p:spPr>
          <a:xfrm>
            <a:off x="3082666" y="2073957"/>
            <a:ext cx="8649059" cy="3744952"/>
          </a:xfrm>
        </p:spPr>
      </p:pic>
      <p:sp>
        <p:nvSpPr>
          <p:cNvPr id="4" name="Marcador de fecha 3">
            <a:extLst>
              <a:ext uri="{FF2B5EF4-FFF2-40B4-BE49-F238E27FC236}">
                <a16:creationId xmlns:a16="http://schemas.microsoft.com/office/drawing/2014/main" id="{E4FA3472-9AC3-6425-363C-668EBB62F8E4}"/>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EAAB9BC8-1C3E-4CA8-D80A-6BC3390054D7}"/>
              </a:ext>
            </a:extLst>
          </p:cNvPr>
          <p:cNvSpPr>
            <a:spLocks noGrp="1"/>
          </p:cNvSpPr>
          <p:nvPr>
            <p:ph type="sldNum" sz="quarter" idx="12"/>
          </p:nvPr>
        </p:nvSpPr>
        <p:spPr/>
        <p:txBody>
          <a:bodyPr/>
          <a:lstStyle/>
          <a:p>
            <a:fld id="{C2031119-8030-4E8C-9EE8-DFB5D3C48761}" type="slidenum">
              <a:rPr lang="es-CO" smtClean="0"/>
              <a:t>18</a:t>
            </a:fld>
            <a:endParaRPr lang="es-CO"/>
          </a:p>
        </p:txBody>
      </p:sp>
    </p:spTree>
    <p:extLst>
      <p:ext uri="{BB962C8B-B14F-4D97-AF65-F5344CB8AC3E}">
        <p14:creationId xmlns:p14="http://schemas.microsoft.com/office/powerpoint/2010/main" val="2257665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F426392-DDEB-F5A6-B0D0-8911C3772BC3}"/>
              </a:ext>
            </a:extLst>
          </p:cNvPr>
          <p:cNvSpPr>
            <a:spLocks noGrp="1"/>
          </p:cNvSpPr>
          <p:nvPr>
            <p:ph type="title"/>
          </p:nvPr>
        </p:nvSpPr>
        <p:spPr/>
        <p:txBody>
          <a:bodyPr/>
          <a:lstStyle/>
          <a:p>
            <a:r>
              <a:rPr lang="es-CO" dirty="0"/>
              <a:t>Deuda pública interna</a:t>
            </a:r>
          </a:p>
        </p:txBody>
      </p:sp>
      <p:sp>
        <p:nvSpPr>
          <p:cNvPr id="4" name="Marcador de fecha 3">
            <a:extLst>
              <a:ext uri="{FF2B5EF4-FFF2-40B4-BE49-F238E27FC236}">
                <a16:creationId xmlns:a16="http://schemas.microsoft.com/office/drawing/2014/main" id="{D12C0DA1-25EF-327C-B37E-2D4486F5EBFD}"/>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6AF77423-25CF-A06E-D6CD-545EFE73F0FA}"/>
              </a:ext>
            </a:extLst>
          </p:cNvPr>
          <p:cNvSpPr>
            <a:spLocks noGrp="1"/>
          </p:cNvSpPr>
          <p:nvPr>
            <p:ph type="sldNum" sz="quarter" idx="12"/>
          </p:nvPr>
        </p:nvSpPr>
        <p:spPr/>
        <p:txBody>
          <a:bodyPr/>
          <a:lstStyle/>
          <a:p>
            <a:fld id="{C2031119-8030-4E8C-9EE8-DFB5D3C48761}" type="slidenum">
              <a:rPr lang="es-CO" smtClean="0"/>
              <a:t>19</a:t>
            </a:fld>
            <a:endParaRPr lang="es-CO"/>
          </a:p>
        </p:txBody>
      </p:sp>
      <p:sp>
        <p:nvSpPr>
          <p:cNvPr id="13" name="Marcador de contenido 12">
            <a:extLst>
              <a:ext uri="{FF2B5EF4-FFF2-40B4-BE49-F238E27FC236}">
                <a16:creationId xmlns:a16="http://schemas.microsoft.com/office/drawing/2014/main" id="{EFB351A7-7B2D-3A33-91B3-D333E0A7D429}"/>
              </a:ext>
            </a:extLst>
          </p:cNvPr>
          <p:cNvSpPr>
            <a:spLocks noGrp="1"/>
          </p:cNvSpPr>
          <p:nvPr>
            <p:ph idx="1"/>
          </p:nvPr>
        </p:nvSpPr>
        <p:spPr/>
        <p:txBody>
          <a:bodyPr/>
          <a:lstStyle/>
          <a:p>
            <a:r>
              <a:rPr lang="es-CO" dirty="0"/>
              <a:t>TÍTULO DEL TESORO O TESORERIA (TES EN Colombia)</a:t>
            </a:r>
          </a:p>
          <a:p>
            <a:endParaRPr lang="es-CO" dirty="0"/>
          </a:p>
          <a:p>
            <a:r>
              <a:rPr lang="es-ES" dirty="0"/>
              <a:t>El Banco de la República (Banco Central) no tiene la facultad de impedir que el Gobierno emita Títulos de Tesorería (TES) para financiar el déficit público, ya que la emisión de estos títulos es una decisión del Ministerio de Hacienda.</a:t>
            </a:r>
          </a:p>
          <a:p>
            <a:endParaRPr lang="es-ES" dirty="0"/>
          </a:p>
          <a:p>
            <a:r>
              <a:rPr lang="es-ES" dirty="0"/>
              <a:t>Lo limita la regla fiscal. Pero … </a:t>
            </a:r>
          </a:p>
          <a:p>
            <a:endParaRPr lang="es-CO" dirty="0"/>
          </a:p>
        </p:txBody>
      </p:sp>
    </p:spTree>
    <p:extLst>
      <p:ext uri="{BB962C8B-B14F-4D97-AF65-F5344CB8AC3E}">
        <p14:creationId xmlns:p14="http://schemas.microsoft.com/office/powerpoint/2010/main" val="2245311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EF2E7AAC-576F-65BC-79C0-CEED03792FB2}"/>
              </a:ext>
            </a:extLst>
          </p:cNvPr>
          <p:cNvSpPr>
            <a:spLocks noGrp="1"/>
          </p:cNvSpPr>
          <p:nvPr>
            <p:ph idx="1"/>
          </p:nvPr>
        </p:nvSpPr>
        <p:spPr>
          <a:xfrm>
            <a:off x="2076734" y="1112508"/>
            <a:ext cx="9847997" cy="5157066"/>
          </a:xfrm>
        </p:spPr>
        <p:txBody>
          <a:bodyPr/>
          <a:lstStyle/>
          <a:p>
            <a:r>
              <a:rPr lang="es-ES" sz="4800" dirty="0">
                <a:solidFill>
                  <a:schemeClr val="accent6">
                    <a:lumMod val="50000"/>
                  </a:schemeClr>
                </a:solidFill>
              </a:rPr>
              <a:t>Los gobiernos progresistas llegan a sus cargos a administrar el neoliberalismo. </a:t>
            </a:r>
          </a:p>
          <a:p>
            <a:r>
              <a:rPr lang="es-ES" sz="4800" dirty="0">
                <a:solidFill>
                  <a:schemeClr val="accent6">
                    <a:lumMod val="50000"/>
                  </a:schemeClr>
                </a:solidFill>
              </a:rPr>
              <a:t>No conseguimos una ruptura definitivamente al neoliberalismo</a:t>
            </a:r>
          </a:p>
          <a:p>
            <a:r>
              <a:rPr lang="es-ES" sz="4800" dirty="0">
                <a:solidFill>
                  <a:schemeClr val="accent6">
                    <a:lumMod val="50000"/>
                  </a:schemeClr>
                </a:solidFill>
              </a:rPr>
              <a:t>Carecemos de imaginario y…</a:t>
            </a:r>
          </a:p>
          <a:p>
            <a:r>
              <a:rPr lang="es-CO" sz="4800" dirty="0">
                <a:solidFill>
                  <a:schemeClr val="accent6">
                    <a:lumMod val="50000"/>
                  </a:schemeClr>
                </a:solidFill>
              </a:rPr>
              <a:t>“Carecemos” de plan</a:t>
            </a:r>
            <a:endParaRPr lang="es-ES" sz="4800" dirty="0">
              <a:solidFill>
                <a:schemeClr val="accent6">
                  <a:lumMod val="50000"/>
                </a:schemeClr>
              </a:solidFill>
            </a:endParaRPr>
          </a:p>
        </p:txBody>
      </p:sp>
      <p:sp>
        <p:nvSpPr>
          <p:cNvPr id="4" name="Marcador de fecha 3">
            <a:extLst>
              <a:ext uri="{FF2B5EF4-FFF2-40B4-BE49-F238E27FC236}">
                <a16:creationId xmlns:a16="http://schemas.microsoft.com/office/drawing/2014/main" id="{2027F876-C060-A56D-3FE8-1C35DFABDE8C}"/>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7216B285-5587-F221-93E5-ED393B1DC25F}"/>
              </a:ext>
            </a:extLst>
          </p:cNvPr>
          <p:cNvSpPr>
            <a:spLocks noGrp="1"/>
          </p:cNvSpPr>
          <p:nvPr>
            <p:ph type="sldNum" sz="quarter" idx="12"/>
          </p:nvPr>
        </p:nvSpPr>
        <p:spPr/>
        <p:txBody>
          <a:bodyPr/>
          <a:lstStyle/>
          <a:p>
            <a:fld id="{C2031119-8030-4E8C-9EE8-DFB5D3C48761}" type="slidenum">
              <a:rPr lang="es-CO" smtClean="0"/>
              <a:t>2</a:t>
            </a:fld>
            <a:endParaRPr lang="es-CO"/>
          </a:p>
        </p:txBody>
      </p:sp>
      <p:sp>
        <p:nvSpPr>
          <p:cNvPr id="2" name="CuadroTexto 1">
            <a:extLst>
              <a:ext uri="{FF2B5EF4-FFF2-40B4-BE49-F238E27FC236}">
                <a16:creationId xmlns:a16="http://schemas.microsoft.com/office/drawing/2014/main" id="{E5D9DE82-5CD2-32FF-B085-FFA53CE35C4E}"/>
              </a:ext>
            </a:extLst>
          </p:cNvPr>
          <p:cNvSpPr txBox="1"/>
          <p:nvPr/>
        </p:nvSpPr>
        <p:spPr>
          <a:xfrm>
            <a:off x="5106838" y="143652"/>
            <a:ext cx="2781146" cy="923330"/>
          </a:xfrm>
          <a:prstGeom prst="rect">
            <a:avLst/>
          </a:prstGeom>
          <a:noFill/>
        </p:spPr>
        <p:txBody>
          <a:bodyPr wrap="none" rtlCol="0">
            <a:spAutoFit/>
          </a:bodyPr>
          <a:lstStyle/>
          <a:p>
            <a:r>
              <a:rPr lang="es-CO" sz="5400" b="1" dirty="0">
                <a:solidFill>
                  <a:schemeClr val="accent2">
                    <a:lumMod val="75000"/>
                  </a:schemeClr>
                </a:solidFill>
              </a:rPr>
              <a:t>Contexto</a:t>
            </a:r>
          </a:p>
        </p:txBody>
      </p:sp>
    </p:spTree>
    <p:extLst>
      <p:ext uri="{BB962C8B-B14F-4D97-AF65-F5344CB8AC3E}">
        <p14:creationId xmlns:p14="http://schemas.microsoft.com/office/powerpoint/2010/main" val="3508238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BB85C0-6B33-2BC4-A334-DBE8EBB1C4A6}"/>
              </a:ext>
            </a:extLst>
          </p:cNvPr>
          <p:cNvSpPr>
            <a:spLocks noGrp="1"/>
          </p:cNvSpPr>
          <p:nvPr>
            <p:ph type="title"/>
          </p:nvPr>
        </p:nvSpPr>
        <p:spPr>
          <a:xfrm>
            <a:off x="2121090" y="85442"/>
            <a:ext cx="9847997" cy="787689"/>
          </a:xfrm>
        </p:spPr>
        <p:txBody>
          <a:bodyPr/>
          <a:lstStyle/>
          <a:p>
            <a:r>
              <a:rPr lang="es-CO" dirty="0"/>
              <a:t>Deuda pública y disciplina fiscal</a:t>
            </a:r>
          </a:p>
        </p:txBody>
      </p:sp>
      <p:sp>
        <p:nvSpPr>
          <p:cNvPr id="3" name="Marcador de contenido 2">
            <a:extLst>
              <a:ext uri="{FF2B5EF4-FFF2-40B4-BE49-F238E27FC236}">
                <a16:creationId xmlns:a16="http://schemas.microsoft.com/office/drawing/2014/main" id="{93BB807F-AFBB-A997-4131-B4043A24A1DF}"/>
              </a:ext>
            </a:extLst>
          </p:cNvPr>
          <p:cNvSpPr>
            <a:spLocks noGrp="1"/>
          </p:cNvSpPr>
          <p:nvPr>
            <p:ph idx="1"/>
          </p:nvPr>
        </p:nvSpPr>
        <p:spPr>
          <a:xfrm>
            <a:off x="2121090" y="765462"/>
            <a:ext cx="9847997" cy="5749636"/>
          </a:xfrm>
        </p:spPr>
        <p:txBody>
          <a:bodyPr/>
          <a:lstStyle/>
          <a:p>
            <a:pPr marL="0" indent="0">
              <a:buNone/>
            </a:pPr>
            <a:r>
              <a:rPr lang="es-ES" sz="2400" dirty="0"/>
              <a:t>Desde la creación de la regla fiscal en Colombia en 2011:</a:t>
            </a:r>
          </a:p>
          <a:p>
            <a:pPr marL="0" indent="0">
              <a:buNone/>
            </a:pPr>
            <a:r>
              <a:rPr lang="es-ES" sz="2400" dirty="0"/>
              <a:t>- Gobierno de Iván Duque (2020-2022): Durante la pandemia de COVID-19, se activó la cláusula de escape para suspender temporalmente la regla fiscal y permitir mayor gasto público.</a:t>
            </a:r>
          </a:p>
          <a:p>
            <a:pPr marL="0" indent="0">
              <a:buNone/>
            </a:pPr>
            <a:r>
              <a:rPr lang="es-ES" sz="2400" dirty="0"/>
              <a:t>- Gobierno de Gustavo Petro (2025): Se aprobó la suspensión de la regla fiscal por tres años, lo que permitirá al Gobierno superar los límites de déficit y endeudamiento establecidos.</a:t>
            </a:r>
          </a:p>
          <a:p>
            <a:pPr marL="0" indent="0">
              <a:buNone/>
            </a:pPr>
            <a:r>
              <a:rPr lang="es-ES" sz="2400" dirty="0"/>
              <a:t>- Modificación en 2019: Se incluyeron ingresos del Banco de la República como parte de los ingresos corrientes, lo que amplió la capacidad de gasto del Gobierno.</a:t>
            </a:r>
          </a:p>
          <a:p>
            <a:pPr marL="0" indent="0">
              <a:buNone/>
            </a:pPr>
            <a:r>
              <a:rPr lang="es-ES" sz="2400" dirty="0"/>
              <a:t>- Flexibilización desde 2011: La regla fiscal ha tenido ajustes desde su creación, permitiendo interpretaciones que han facilitado el aumento del déficit en función de las necesidades de cada administración.</a:t>
            </a:r>
          </a:p>
          <a:p>
            <a:pPr marL="0" indent="0">
              <a:buNone/>
            </a:pPr>
            <a:r>
              <a:rPr lang="es-ES" sz="2400" dirty="0"/>
              <a:t>Estos cambios han generado debate sobre la sostenibilidad fiscal del país y sus efectos en la economía. ¿Quieres más detalles sobre alguno de estos casos?</a:t>
            </a:r>
          </a:p>
        </p:txBody>
      </p:sp>
      <p:sp>
        <p:nvSpPr>
          <p:cNvPr id="4" name="Marcador de fecha 3">
            <a:extLst>
              <a:ext uri="{FF2B5EF4-FFF2-40B4-BE49-F238E27FC236}">
                <a16:creationId xmlns:a16="http://schemas.microsoft.com/office/drawing/2014/main" id="{9903EF1F-82AA-008A-B0F6-B899308516F2}"/>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430584F9-1EEE-6478-8F81-A497C882D0E3}"/>
              </a:ext>
            </a:extLst>
          </p:cNvPr>
          <p:cNvSpPr>
            <a:spLocks noGrp="1"/>
          </p:cNvSpPr>
          <p:nvPr>
            <p:ph type="sldNum" sz="quarter" idx="12"/>
          </p:nvPr>
        </p:nvSpPr>
        <p:spPr/>
        <p:txBody>
          <a:bodyPr/>
          <a:lstStyle/>
          <a:p>
            <a:fld id="{C2031119-8030-4E8C-9EE8-DFB5D3C48761}" type="slidenum">
              <a:rPr lang="es-CO" smtClean="0"/>
              <a:t>20</a:t>
            </a:fld>
            <a:endParaRPr lang="es-CO"/>
          </a:p>
        </p:txBody>
      </p:sp>
    </p:spTree>
    <p:extLst>
      <p:ext uri="{BB962C8B-B14F-4D97-AF65-F5344CB8AC3E}">
        <p14:creationId xmlns:p14="http://schemas.microsoft.com/office/powerpoint/2010/main" val="40584207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90D258D-6B81-1162-2620-015BBAFAD252}"/>
              </a:ext>
            </a:extLst>
          </p:cNvPr>
          <p:cNvSpPr txBox="1"/>
          <p:nvPr/>
        </p:nvSpPr>
        <p:spPr>
          <a:xfrm>
            <a:off x="5458439" y="401734"/>
            <a:ext cx="2715808" cy="646331"/>
          </a:xfrm>
          <a:prstGeom prst="rect">
            <a:avLst/>
          </a:prstGeom>
          <a:noFill/>
        </p:spPr>
        <p:txBody>
          <a:bodyPr wrap="none" rtlCol="0">
            <a:spAutoFit/>
          </a:bodyPr>
          <a:lstStyle/>
          <a:p>
            <a:r>
              <a:rPr lang="es-CO" sz="3600" b="1" dirty="0">
                <a:solidFill>
                  <a:schemeClr val="accent2">
                    <a:lumMod val="75000"/>
                  </a:schemeClr>
                </a:solidFill>
              </a:rPr>
              <a:t>MMT o TMM</a:t>
            </a:r>
          </a:p>
        </p:txBody>
      </p:sp>
      <p:sp>
        <p:nvSpPr>
          <p:cNvPr id="4" name="CuadroTexto 3">
            <a:extLst>
              <a:ext uri="{FF2B5EF4-FFF2-40B4-BE49-F238E27FC236}">
                <a16:creationId xmlns:a16="http://schemas.microsoft.com/office/drawing/2014/main" id="{BACB8A72-9EF3-8EB5-097F-B820CD7BD530}"/>
              </a:ext>
            </a:extLst>
          </p:cNvPr>
          <p:cNvSpPr txBox="1"/>
          <p:nvPr/>
        </p:nvSpPr>
        <p:spPr>
          <a:xfrm>
            <a:off x="2265859" y="1331786"/>
            <a:ext cx="8820443" cy="4832092"/>
          </a:xfrm>
          <a:prstGeom prst="rect">
            <a:avLst/>
          </a:prstGeom>
          <a:noFill/>
        </p:spPr>
        <p:txBody>
          <a:bodyPr wrap="square" rtlCol="0">
            <a:spAutoFit/>
          </a:bodyPr>
          <a:lstStyle/>
          <a:p>
            <a:r>
              <a:rPr lang="es-CO" sz="2800" dirty="0"/>
              <a:t>1) Quitar el manejo fiduciario del dinero a los Bancos Centrales y entregarlo a los gobiernos.</a:t>
            </a:r>
          </a:p>
          <a:p>
            <a:endParaRPr lang="es-CO" sz="2800" dirty="0"/>
          </a:p>
          <a:p>
            <a:r>
              <a:rPr lang="es-CO" sz="2800" dirty="0"/>
              <a:t>2) Dejar de primar la inflación y enfocarse en emitir según el pleno empleo. </a:t>
            </a:r>
          </a:p>
          <a:p>
            <a:endParaRPr lang="es-CO" sz="2800" dirty="0"/>
          </a:p>
          <a:p>
            <a:r>
              <a:rPr lang="es-CO" sz="2800" dirty="0"/>
              <a:t>3) Emitir dinero hasta cubrir necesidades de la población. Política fiscal activa. </a:t>
            </a:r>
          </a:p>
          <a:p>
            <a:endParaRPr lang="es-CO" sz="2800" dirty="0"/>
          </a:p>
          <a:p>
            <a:r>
              <a:rPr lang="es-CO" sz="2800" dirty="0"/>
              <a:t>4) Recaudar en impuestos lo sobrante del dinero. Los impuestos son el respaldo de dinero.   </a:t>
            </a:r>
          </a:p>
        </p:txBody>
      </p:sp>
      <p:pic>
        <p:nvPicPr>
          <p:cNvPr id="5" name="Imagen 4">
            <a:extLst>
              <a:ext uri="{FF2B5EF4-FFF2-40B4-BE49-F238E27FC236}">
                <a16:creationId xmlns:a16="http://schemas.microsoft.com/office/drawing/2014/main" id="{56FECCDB-CBA7-BEB8-3716-0CC7BB5067A0}"/>
              </a:ext>
            </a:extLst>
          </p:cNvPr>
          <p:cNvPicPr>
            <a:picLocks noChangeAspect="1"/>
          </p:cNvPicPr>
          <p:nvPr/>
        </p:nvPicPr>
        <p:blipFill>
          <a:blip r:embed="rId2"/>
          <a:stretch>
            <a:fillRect/>
          </a:stretch>
        </p:blipFill>
        <p:spPr>
          <a:xfrm>
            <a:off x="8374446" y="4400346"/>
            <a:ext cx="1748122" cy="2457654"/>
          </a:xfrm>
          <a:prstGeom prst="rect">
            <a:avLst/>
          </a:prstGeom>
        </p:spPr>
      </p:pic>
    </p:spTree>
    <p:extLst>
      <p:ext uri="{BB962C8B-B14F-4D97-AF65-F5344CB8AC3E}">
        <p14:creationId xmlns:p14="http://schemas.microsoft.com/office/powerpoint/2010/main" val="1128493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ACF7F6-79B1-EB2A-28C6-E738372D0BB6}"/>
              </a:ext>
            </a:extLst>
          </p:cNvPr>
          <p:cNvSpPr txBox="1"/>
          <p:nvPr/>
        </p:nvSpPr>
        <p:spPr>
          <a:xfrm>
            <a:off x="0" y="0"/>
            <a:ext cx="2924903" cy="369332"/>
          </a:xfrm>
          <a:prstGeom prst="rect">
            <a:avLst/>
          </a:prstGeom>
          <a:noFill/>
        </p:spPr>
        <p:txBody>
          <a:bodyPr wrap="none" rtlCol="0">
            <a:spAutoFit/>
          </a:bodyPr>
          <a:lstStyle/>
          <a:p>
            <a:r>
              <a:rPr lang="es-CO" dirty="0">
                <a:solidFill>
                  <a:srgbClr val="FF0000"/>
                </a:solidFill>
              </a:rPr>
              <a:t>Demostración desde el Gasto</a:t>
            </a:r>
          </a:p>
        </p:txBody>
      </p:sp>
    </p:spTree>
    <p:extLst>
      <p:ext uri="{BB962C8B-B14F-4D97-AF65-F5344CB8AC3E}">
        <p14:creationId xmlns:p14="http://schemas.microsoft.com/office/powerpoint/2010/main" val="349855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AutoShape 4"/>
          <p:cNvSpPr>
            <a:spLocks noChangeArrowheads="1"/>
          </p:cNvSpPr>
          <p:nvPr/>
        </p:nvSpPr>
        <p:spPr bwMode="auto">
          <a:xfrm>
            <a:off x="3463428" y="1374396"/>
            <a:ext cx="1512887" cy="576263"/>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1400" b="0" i="0" u="none" strike="noStrike" kern="1200" cap="none" spc="0" normalizeH="0" baseline="0" noProof="0">
                <a:ln>
                  <a:noFill/>
                </a:ln>
                <a:solidFill>
                  <a:prstClr val="black"/>
                </a:solidFill>
                <a:effectLst/>
                <a:uLnTx/>
                <a:uFillTx/>
                <a:latin typeface="Calibri" panose="020F0502020204030204"/>
                <a:ea typeface="+mn-ea"/>
                <a:cs typeface="+mn-cs"/>
              </a:rPr>
              <a:t>CONSUMO DEL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1400" b="0" i="0" u="none" strike="noStrike" kern="1200" cap="none" spc="0" normalizeH="0" baseline="0" noProof="0">
                <a:ln>
                  <a:noFill/>
                </a:ln>
                <a:solidFill>
                  <a:prstClr val="black"/>
                </a:solidFill>
                <a:effectLst/>
                <a:uLnTx/>
                <a:uFillTx/>
                <a:latin typeface="Calibri" panose="020F0502020204030204"/>
                <a:ea typeface="+mn-ea"/>
                <a:cs typeface="+mn-cs"/>
              </a:rPr>
              <a:t>GOBIERNO</a:t>
            </a:r>
          </a:p>
        </p:txBody>
      </p:sp>
      <p:sp>
        <p:nvSpPr>
          <p:cNvPr id="5" name="AutoShape 5"/>
          <p:cNvSpPr>
            <a:spLocks noChangeArrowheads="1"/>
          </p:cNvSpPr>
          <p:nvPr/>
        </p:nvSpPr>
        <p:spPr bwMode="auto">
          <a:xfrm>
            <a:off x="4687390" y="3246059"/>
            <a:ext cx="1657350" cy="647700"/>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1400" b="0" i="0" u="none" strike="noStrike" kern="1200" cap="none" spc="0" normalizeH="0" baseline="0" noProof="0" dirty="0">
                <a:ln>
                  <a:noFill/>
                </a:ln>
                <a:solidFill>
                  <a:prstClr val="black"/>
                </a:solidFill>
                <a:effectLst/>
                <a:uLnTx/>
                <a:uFillTx/>
                <a:latin typeface="Calibri" panose="020F0502020204030204"/>
                <a:ea typeface="+mn-ea"/>
                <a:cs typeface="+mn-cs"/>
              </a:rPr>
              <a:t>CONSUMO DE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1400" b="0" i="0" u="none" strike="noStrike" kern="1200" cap="none" spc="0" normalizeH="0" baseline="0" noProof="0" dirty="0">
                <a:ln>
                  <a:noFill/>
                </a:ln>
                <a:solidFill>
                  <a:prstClr val="black"/>
                </a:solidFill>
                <a:effectLst/>
                <a:uLnTx/>
                <a:uFillTx/>
                <a:latin typeface="Calibri" panose="020F0502020204030204"/>
                <a:ea typeface="+mn-ea"/>
                <a:cs typeface="+mn-cs"/>
              </a:rPr>
              <a:t>LAS FAMILIAS</a:t>
            </a:r>
          </a:p>
        </p:txBody>
      </p:sp>
      <p:sp>
        <p:nvSpPr>
          <p:cNvPr id="6" name="AutoShape 6"/>
          <p:cNvSpPr>
            <a:spLocks noChangeArrowheads="1"/>
          </p:cNvSpPr>
          <p:nvPr/>
        </p:nvSpPr>
        <p:spPr bwMode="auto">
          <a:xfrm>
            <a:off x="7063878" y="3246059"/>
            <a:ext cx="1655762" cy="647700"/>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dirty="0">
                <a:ln>
                  <a:noFill/>
                </a:ln>
                <a:solidFill>
                  <a:prstClr val="black"/>
                </a:solidFill>
                <a:effectLst/>
                <a:uLnTx/>
                <a:uFillTx/>
                <a:latin typeface="Calibri" panose="020F0502020204030204"/>
                <a:ea typeface="+mn-ea"/>
                <a:cs typeface="+mn-cs"/>
              </a:rPr>
              <a:t>PRODUCCION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dirty="0">
                <a:ln>
                  <a:noFill/>
                </a:ln>
                <a:solidFill>
                  <a:prstClr val="black"/>
                </a:solidFill>
                <a:effectLst/>
                <a:uLnTx/>
                <a:uFillTx/>
                <a:latin typeface="Calibri" panose="020F0502020204030204"/>
                <a:ea typeface="+mn-ea"/>
                <a:cs typeface="+mn-cs"/>
              </a:rPr>
              <a:t>(Empresas)</a:t>
            </a:r>
          </a:p>
        </p:txBody>
      </p:sp>
      <p:sp>
        <p:nvSpPr>
          <p:cNvPr id="7" name="AutoShape 7"/>
          <p:cNvSpPr>
            <a:spLocks noChangeArrowheads="1"/>
          </p:cNvSpPr>
          <p:nvPr/>
        </p:nvSpPr>
        <p:spPr bwMode="auto">
          <a:xfrm>
            <a:off x="5982790" y="5190746"/>
            <a:ext cx="1655763" cy="647700"/>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dirty="0">
                <a:ln>
                  <a:noFill/>
                </a:ln>
                <a:solidFill>
                  <a:prstClr val="black"/>
                </a:solidFill>
                <a:effectLst/>
                <a:uLnTx/>
                <a:uFillTx/>
                <a:latin typeface="Calibri" panose="020F0502020204030204"/>
                <a:ea typeface="+mn-ea"/>
                <a:cs typeface="+mn-cs"/>
              </a:rPr>
              <a:t>ACUMULACIÓN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dirty="0">
                <a:ln>
                  <a:noFill/>
                </a:ln>
                <a:solidFill>
                  <a:prstClr val="black"/>
                </a:solidFill>
                <a:effectLst/>
                <a:uLnTx/>
                <a:uFillTx/>
                <a:latin typeface="Calibri" panose="020F0502020204030204"/>
                <a:ea typeface="+mn-ea"/>
                <a:cs typeface="+mn-cs"/>
              </a:rPr>
              <a:t>Banco</a:t>
            </a:r>
          </a:p>
        </p:txBody>
      </p:sp>
      <p:sp>
        <p:nvSpPr>
          <p:cNvPr id="8" name="AutoShape 8"/>
          <p:cNvSpPr>
            <a:spLocks noChangeArrowheads="1"/>
          </p:cNvSpPr>
          <p:nvPr/>
        </p:nvSpPr>
        <p:spPr bwMode="auto">
          <a:xfrm>
            <a:off x="9006978" y="1302959"/>
            <a:ext cx="1655762" cy="647700"/>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a:ln>
                  <a:noFill/>
                </a:ln>
                <a:solidFill>
                  <a:prstClr val="black"/>
                </a:solidFill>
                <a:effectLst/>
                <a:uLnTx/>
                <a:uFillTx/>
                <a:latin typeface="Calibri" panose="020F0502020204030204"/>
                <a:ea typeface="+mn-ea"/>
                <a:cs typeface="+mn-cs"/>
              </a:rPr>
              <a:t>SECTOR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a:ln>
                  <a:noFill/>
                </a:ln>
                <a:solidFill>
                  <a:prstClr val="black"/>
                </a:solidFill>
                <a:effectLst/>
                <a:uLnTx/>
                <a:uFillTx/>
                <a:latin typeface="Calibri" panose="020F0502020204030204"/>
                <a:ea typeface="+mn-ea"/>
                <a:cs typeface="+mn-cs"/>
              </a:rPr>
              <a:t>EXTERNO</a:t>
            </a:r>
          </a:p>
        </p:txBody>
      </p:sp>
      <p:sp>
        <p:nvSpPr>
          <p:cNvPr id="9" name="Line 9"/>
          <p:cNvSpPr>
            <a:spLocks noChangeShapeType="1"/>
          </p:cNvSpPr>
          <p:nvPr/>
        </p:nvSpPr>
        <p:spPr bwMode="auto">
          <a:xfrm>
            <a:off x="7640140" y="5693984"/>
            <a:ext cx="2951163"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Line 10"/>
          <p:cNvSpPr>
            <a:spLocks noChangeShapeType="1"/>
          </p:cNvSpPr>
          <p:nvPr/>
        </p:nvSpPr>
        <p:spPr bwMode="auto">
          <a:xfrm flipV="1">
            <a:off x="10591303" y="2022096"/>
            <a:ext cx="0" cy="3671888"/>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Line 11"/>
          <p:cNvSpPr>
            <a:spLocks noChangeShapeType="1"/>
          </p:cNvSpPr>
          <p:nvPr/>
        </p:nvSpPr>
        <p:spPr bwMode="auto">
          <a:xfrm>
            <a:off x="7640140" y="5478084"/>
            <a:ext cx="863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Line 12"/>
          <p:cNvSpPr>
            <a:spLocks noChangeShapeType="1"/>
          </p:cNvSpPr>
          <p:nvPr/>
        </p:nvSpPr>
        <p:spPr bwMode="auto">
          <a:xfrm flipV="1">
            <a:off x="8503740" y="3966784"/>
            <a:ext cx="0" cy="15113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Line 13"/>
          <p:cNvSpPr>
            <a:spLocks noChangeShapeType="1"/>
          </p:cNvSpPr>
          <p:nvPr/>
        </p:nvSpPr>
        <p:spPr bwMode="auto">
          <a:xfrm>
            <a:off x="8143378" y="3966784"/>
            <a:ext cx="0" cy="13684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Line 15"/>
          <p:cNvSpPr>
            <a:spLocks noChangeShapeType="1"/>
          </p:cNvSpPr>
          <p:nvPr/>
        </p:nvSpPr>
        <p:spPr bwMode="auto">
          <a:xfrm flipH="1">
            <a:off x="7711578" y="5335209"/>
            <a:ext cx="431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Line 16"/>
          <p:cNvSpPr>
            <a:spLocks noChangeShapeType="1"/>
          </p:cNvSpPr>
          <p:nvPr/>
        </p:nvSpPr>
        <p:spPr bwMode="auto">
          <a:xfrm>
            <a:off x="6414590" y="3677859"/>
            <a:ext cx="5048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Line 17"/>
          <p:cNvSpPr>
            <a:spLocks noChangeShapeType="1"/>
          </p:cNvSpPr>
          <p:nvPr/>
        </p:nvSpPr>
        <p:spPr bwMode="auto">
          <a:xfrm flipH="1">
            <a:off x="6414590" y="3390521"/>
            <a:ext cx="5048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Line 18"/>
          <p:cNvSpPr>
            <a:spLocks noChangeShapeType="1"/>
          </p:cNvSpPr>
          <p:nvPr/>
        </p:nvSpPr>
        <p:spPr bwMode="auto">
          <a:xfrm>
            <a:off x="10232528" y="2022096"/>
            <a:ext cx="0" cy="15843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Line 19"/>
          <p:cNvSpPr>
            <a:spLocks noChangeShapeType="1"/>
          </p:cNvSpPr>
          <p:nvPr/>
        </p:nvSpPr>
        <p:spPr bwMode="auto">
          <a:xfrm flipH="1">
            <a:off x="8791078" y="3677859"/>
            <a:ext cx="144145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Line 20"/>
          <p:cNvSpPr>
            <a:spLocks noChangeShapeType="1"/>
          </p:cNvSpPr>
          <p:nvPr/>
        </p:nvSpPr>
        <p:spPr bwMode="auto">
          <a:xfrm>
            <a:off x="8719640" y="3461959"/>
            <a:ext cx="12239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Line 21"/>
          <p:cNvSpPr>
            <a:spLocks noChangeShapeType="1"/>
          </p:cNvSpPr>
          <p:nvPr/>
        </p:nvSpPr>
        <p:spPr bwMode="auto">
          <a:xfrm flipV="1">
            <a:off x="9943603" y="2093534"/>
            <a:ext cx="0" cy="13684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Line 22"/>
          <p:cNvSpPr>
            <a:spLocks noChangeShapeType="1"/>
          </p:cNvSpPr>
          <p:nvPr/>
        </p:nvSpPr>
        <p:spPr bwMode="auto">
          <a:xfrm flipV="1">
            <a:off x="8143378" y="1661734"/>
            <a:ext cx="0" cy="151288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Line 23"/>
          <p:cNvSpPr>
            <a:spLocks noChangeShapeType="1"/>
          </p:cNvSpPr>
          <p:nvPr/>
        </p:nvSpPr>
        <p:spPr bwMode="auto">
          <a:xfrm>
            <a:off x="8143378" y="1661734"/>
            <a:ext cx="7921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Line 24"/>
          <p:cNvSpPr>
            <a:spLocks noChangeShapeType="1"/>
          </p:cNvSpPr>
          <p:nvPr/>
        </p:nvSpPr>
        <p:spPr bwMode="auto">
          <a:xfrm>
            <a:off x="9440365" y="2022096"/>
            <a:ext cx="0" cy="7921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Line 25"/>
          <p:cNvSpPr>
            <a:spLocks noChangeShapeType="1"/>
          </p:cNvSpPr>
          <p:nvPr/>
        </p:nvSpPr>
        <p:spPr bwMode="auto">
          <a:xfrm flipH="1">
            <a:off x="5695453" y="2814259"/>
            <a:ext cx="374491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Line 26"/>
          <p:cNvSpPr>
            <a:spLocks noChangeShapeType="1"/>
          </p:cNvSpPr>
          <p:nvPr/>
        </p:nvSpPr>
        <p:spPr bwMode="auto">
          <a:xfrm>
            <a:off x="5695453" y="2814259"/>
            <a:ext cx="0" cy="2873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Line 27"/>
          <p:cNvSpPr>
            <a:spLocks noChangeShapeType="1"/>
          </p:cNvSpPr>
          <p:nvPr/>
        </p:nvSpPr>
        <p:spPr bwMode="auto">
          <a:xfrm flipV="1">
            <a:off x="7640140" y="1590296"/>
            <a:ext cx="0" cy="16557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Line 28"/>
          <p:cNvSpPr>
            <a:spLocks noChangeShapeType="1"/>
          </p:cNvSpPr>
          <p:nvPr/>
        </p:nvSpPr>
        <p:spPr bwMode="auto">
          <a:xfrm flipH="1">
            <a:off x="5119190" y="1590296"/>
            <a:ext cx="252095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Line 29"/>
          <p:cNvSpPr>
            <a:spLocks noChangeShapeType="1"/>
          </p:cNvSpPr>
          <p:nvPr/>
        </p:nvSpPr>
        <p:spPr bwMode="auto">
          <a:xfrm>
            <a:off x="5119190" y="1806196"/>
            <a:ext cx="230505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Line 30"/>
          <p:cNvSpPr>
            <a:spLocks noChangeShapeType="1"/>
          </p:cNvSpPr>
          <p:nvPr/>
        </p:nvSpPr>
        <p:spPr bwMode="auto">
          <a:xfrm>
            <a:off x="7424240" y="1806196"/>
            <a:ext cx="0" cy="1295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Line 31"/>
          <p:cNvSpPr>
            <a:spLocks noChangeShapeType="1"/>
          </p:cNvSpPr>
          <p:nvPr/>
        </p:nvSpPr>
        <p:spPr bwMode="auto">
          <a:xfrm flipH="1" flipV="1">
            <a:off x="4255590" y="2022096"/>
            <a:ext cx="0" cy="15128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Line 32"/>
          <p:cNvSpPr>
            <a:spLocks noChangeShapeType="1"/>
          </p:cNvSpPr>
          <p:nvPr/>
        </p:nvSpPr>
        <p:spPr bwMode="auto">
          <a:xfrm flipH="1">
            <a:off x="4327028" y="3534984"/>
            <a:ext cx="2889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Line 33"/>
          <p:cNvSpPr>
            <a:spLocks noChangeShapeType="1"/>
          </p:cNvSpPr>
          <p:nvPr/>
        </p:nvSpPr>
        <p:spPr bwMode="auto">
          <a:xfrm>
            <a:off x="5119190" y="3966784"/>
            <a:ext cx="0" cy="13684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Line 34"/>
          <p:cNvSpPr>
            <a:spLocks noChangeShapeType="1"/>
          </p:cNvSpPr>
          <p:nvPr/>
        </p:nvSpPr>
        <p:spPr bwMode="auto">
          <a:xfrm>
            <a:off x="5119190" y="5335209"/>
            <a:ext cx="7207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Line 35"/>
          <p:cNvSpPr>
            <a:spLocks noChangeShapeType="1"/>
          </p:cNvSpPr>
          <p:nvPr/>
        </p:nvSpPr>
        <p:spPr bwMode="auto">
          <a:xfrm>
            <a:off x="3750765" y="2022096"/>
            <a:ext cx="0" cy="3600450"/>
          </a:xfrm>
          <a:prstGeom prst="line">
            <a:avLst/>
          </a:prstGeom>
          <a:ln w="9525"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Line 36"/>
          <p:cNvSpPr>
            <a:spLocks noChangeShapeType="1"/>
          </p:cNvSpPr>
          <p:nvPr/>
        </p:nvSpPr>
        <p:spPr bwMode="auto">
          <a:xfrm>
            <a:off x="3750765" y="5622546"/>
            <a:ext cx="2016125" cy="0"/>
          </a:xfrm>
          <a:prstGeom prst="line">
            <a:avLst/>
          </a:prstGeom>
          <a:ln w="9525"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 Box 37"/>
          <p:cNvSpPr txBox="1">
            <a:spLocks noChangeArrowheads="1"/>
          </p:cNvSpPr>
          <p:nvPr/>
        </p:nvSpPr>
        <p:spPr bwMode="auto">
          <a:xfrm>
            <a:off x="4976315" y="6174279"/>
            <a:ext cx="354776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3200" b="0" i="0" u="none" strike="noStrike" kern="1200" cap="none" spc="0" normalizeH="0" baseline="0" noProof="0" dirty="0">
                <a:ln>
                  <a:noFill/>
                </a:ln>
                <a:solidFill>
                  <a:prstClr val="black"/>
                </a:solidFill>
                <a:effectLst/>
                <a:uLnTx/>
                <a:uFillTx/>
                <a:latin typeface="Calibri" panose="020F0502020204030204"/>
                <a:ea typeface="+mn-ea"/>
                <a:cs typeface="+mn-cs"/>
              </a:rPr>
              <a:t>Y=C+I+G-T+X-M=PIB</a:t>
            </a:r>
          </a:p>
        </p:txBody>
      </p:sp>
      <p:sp>
        <p:nvSpPr>
          <p:cNvPr id="37" name="Text Box 38"/>
          <p:cNvSpPr txBox="1">
            <a:spLocks noChangeArrowheads="1"/>
          </p:cNvSpPr>
          <p:nvPr/>
        </p:nvSpPr>
        <p:spPr bwMode="auto">
          <a:xfrm>
            <a:off x="4501912" y="417814"/>
            <a:ext cx="455560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2400" b="1" i="0" u="none" strike="noStrike" kern="1200" cap="none" spc="0" normalizeH="0" baseline="0" noProof="0" dirty="0">
                <a:ln>
                  <a:noFill/>
                </a:ln>
                <a:solidFill>
                  <a:srgbClr val="FF0000"/>
                </a:solidFill>
                <a:effectLst/>
                <a:uLnTx/>
                <a:uFillTx/>
                <a:latin typeface="Calibri" panose="020F0502020204030204"/>
                <a:ea typeface="+mn-ea"/>
                <a:cs typeface="+mn-cs"/>
              </a:rPr>
              <a:t>PIB = PRODUCTO INTERNO BRUTO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s-CO" sz="2400" b="1" i="0" u="none" strike="noStrike" kern="1200" cap="none" spc="0" normalizeH="0" baseline="0" noProof="0" dirty="0">
                <a:ln>
                  <a:noFill/>
                </a:ln>
                <a:solidFill>
                  <a:srgbClr val="FF0000"/>
                </a:solidFill>
                <a:effectLst/>
                <a:uLnTx/>
                <a:uFillTx/>
                <a:latin typeface="Calibri" panose="020F0502020204030204"/>
                <a:ea typeface="+mn-ea"/>
                <a:cs typeface="+mn-cs"/>
              </a:rPr>
              <a:t>(CUENTAS NACIONALES)</a:t>
            </a:r>
          </a:p>
        </p:txBody>
      </p:sp>
      <p:sp>
        <p:nvSpPr>
          <p:cNvPr id="38" name="Text Box 39"/>
          <p:cNvSpPr txBox="1">
            <a:spLocks noChangeArrowheads="1"/>
          </p:cNvSpPr>
          <p:nvPr/>
        </p:nvSpPr>
        <p:spPr bwMode="auto">
          <a:xfrm>
            <a:off x="3031628" y="3461959"/>
            <a:ext cx="463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800" b="0" i="0" u="none" strike="noStrike" kern="1200" cap="none" spc="0" normalizeH="0" baseline="0" noProof="0" dirty="0">
                <a:ln>
                  <a:noFill/>
                </a:ln>
                <a:solidFill>
                  <a:prstClr val="black"/>
                </a:solidFill>
                <a:effectLst/>
                <a:uLnTx/>
                <a:uFillTx/>
                <a:latin typeface="Calibri" panose="020F0502020204030204"/>
                <a:ea typeface="+mn-ea"/>
                <a:cs typeface="+mn-cs"/>
              </a:rPr>
              <a:t>Ag</a:t>
            </a:r>
          </a:p>
        </p:txBody>
      </p:sp>
      <p:sp>
        <p:nvSpPr>
          <p:cNvPr id="39" name="Text Box 40"/>
          <p:cNvSpPr txBox="1">
            <a:spLocks noChangeArrowheads="1"/>
          </p:cNvSpPr>
          <p:nvPr/>
        </p:nvSpPr>
        <p:spPr bwMode="auto">
          <a:xfrm>
            <a:off x="4542928" y="4327146"/>
            <a:ext cx="400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800" b="0" i="0" u="none" strike="noStrike" kern="1200" cap="none" spc="0" normalizeH="0" baseline="0" noProof="0">
                <a:ln>
                  <a:noFill/>
                </a:ln>
                <a:solidFill>
                  <a:prstClr val="black"/>
                </a:solidFill>
                <a:effectLst/>
                <a:uLnTx/>
                <a:uFillTx/>
                <a:latin typeface="Calibri" panose="020F0502020204030204"/>
                <a:ea typeface="+mn-ea"/>
                <a:cs typeface="+mn-cs"/>
              </a:rPr>
              <a:t>Af</a:t>
            </a:r>
          </a:p>
        </p:txBody>
      </p:sp>
      <p:sp>
        <p:nvSpPr>
          <p:cNvPr id="40" name="Text Box 41"/>
          <p:cNvSpPr txBox="1">
            <a:spLocks noChangeArrowheads="1"/>
          </p:cNvSpPr>
          <p:nvPr/>
        </p:nvSpPr>
        <p:spPr bwMode="auto">
          <a:xfrm>
            <a:off x="7619503" y="4346196"/>
            <a:ext cx="463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800" b="0" i="0" u="none" strike="noStrike" kern="1200" cap="none" spc="0" normalizeH="0" baseline="0" noProof="0">
                <a:ln>
                  <a:noFill/>
                </a:ln>
                <a:solidFill>
                  <a:prstClr val="black"/>
                </a:solidFill>
                <a:effectLst/>
                <a:uLnTx/>
                <a:uFillTx/>
                <a:latin typeface="Calibri" panose="020F0502020204030204"/>
                <a:ea typeface="+mn-ea"/>
                <a:cs typeface="+mn-cs"/>
              </a:rPr>
              <a:t>Ae</a:t>
            </a:r>
          </a:p>
        </p:txBody>
      </p:sp>
      <p:sp>
        <p:nvSpPr>
          <p:cNvPr id="41" name="Text Box 42"/>
          <p:cNvSpPr txBox="1">
            <a:spLocks noChangeArrowheads="1"/>
          </p:cNvSpPr>
          <p:nvPr/>
        </p:nvSpPr>
        <p:spPr bwMode="auto">
          <a:xfrm>
            <a:off x="8556128" y="4706559"/>
            <a:ext cx="247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800" b="0" i="0" u="none" strike="noStrike" kern="1200" cap="none" spc="0" normalizeH="0" baseline="0" noProof="0">
                <a:ln>
                  <a:noFill/>
                </a:ln>
                <a:solidFill>
                  <a:prstClr val="black"/>
                </a:solidFill>
                <a:effectLst/>
                <a:uLnTx/>
                <a:uFillTx/>
                <a:latin typeface="Calibri" panose="020F0502020204030204"/>
                <a:ea typeface="+mn-ea"/>
                <a:cs typeface="+mn-cs"/>
              </a:rPr>
              <a:t>I</a:t>
            </a:r>
          </a:p>
        </p:txBody>
      </p:sp>
      <p:sp>
        <p:nvSpPr>
          <p:cNvPr id="42" name="Text Box 43"/>
          <p:cNvSpPr txBox="1">
            <a:spLocks noChangeArrowheads="1"/>
          </p:cNvSpPr>
          <p:nvPr/>
        </p:nvSpPr>
        <p:spPr bwMode="auto">
          <a:xfrm>
            <a:off x="10015040" y="4398584"/>
            <a:ext cx="577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800" b="0" i="0" u="none" strike="noStrike" kern="1200" cap="none" spc="0" normalizeH="0" baseline="0" noProof="0">
                <a:ln>
                  <a:noFill/>
                </a:ln>
                <a:solidFill>
                  <a:prstClr val="black"/>
                </a:solidFill>
                <a:effectLst/>
                <a:uLnTx/>
                <a:uFillTx/>
                <a:latin typeface="Calibri" panose="020F0502020204030204"/>
                <a:ea typeface="+mn-ea"/>
                <a:cs typeface="+mn-cs"/>
              </a:rPr>
              <a:t>Aex</a:t>
            </a:r>
          </a:p>
        </p:txBody>
      </p:sp>
      <p:sp>
        <p:nvSpPr>
          <p:cNvPr id="43" name="Text Box 44"/>
          <p:cNvSpPr txBox="1">
            <a:spLocks noChangeArrowheads="1"/>
          </p:cNvSpPr>
          <p:nvPr/>
        </p:nvSpPr>
        <p:spPr bwMode="auto">
          <a:xfrm>
            <a:off x="9203828" y="3698496"/>
            <a:ext cx="336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800" b="0" i="0" u="none" strike="noStrike" kern="1200" cap="none" spc="0" normalizeH="0" baseline="0" noProof="0">
                <a:ln>
                  <a:noFill/>
                </a:ln>
                <a:solidFill>
                  <a:prstClr val="black"/>
                </a:solidFill>
                <a:effectLst/>
                <a:uLnTx/>
                <a:uFillTx/>
                <a:latin typeface="Calibri" panose="020F0502020204030204"/>
                <a:ea typeface="+mn-ea"/>
                <a:cs typeface="+mn-cs"/>
              </a:rPr>
              <a:t>X</a:t>
            </a:r>
          </a:p>
        </p:txBody>
      </p:sp>
      <p:sp>
        <p:nvSpPr>
          <p:cNvPr id="44" name="Text Box 45"/>
          <p:cNvSpPr txBox="1">
            <a:spLocks noChangeArrowheads="1"/>
          </p:cNvSpPr>
          <p:nvPr/>
        </p:nvSpPr>
        <p:spPr bwMode="auto">
          <a:xfrm>
            <a:off x="9419728" y="2977771"/>
            <a:ext cx="374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800" b="0" i="0" u="none" strike="noStrike" kern="1200" cap="none" spc="0" normalizeH="0" baseline="0" noProof="0">
                <a:ln>
                  <a:noFill/>
                </a:ln>
                <a:solidFill>
                  <a:prstClr val="black"/>
                </a:solidFill>
                <a:effectLst/>
                <a:uLnTx/>
                <a:uFillTx/>
                <a:latin typeface="Calibri" panose="020F0502020204030204"/>
                <a:ea typeface="+mn-ea"/>
                <a:cs typeface="+mn-cs"/>
              </a:rPr>
              <a:t>M</a:t>
            </a:r>
          </a:p>
        </p:txBody>
      </p:sp>
      <p:sp>
        <p:nvSpPr>
          <p:cNvPr id="45" name="Text Box 46"/>
          <p:cNvSpPr txBox="1">
            <a:spLocks noChangeArrowheads="1"/>
          </p:cNvSpPr>
          <p:nvPr/>
        </p:nvSpPr>
        <p:spPr bwMode="auto">
          <a:xfrm>
            <a:off x="8214815" y="2814259"/>
            <a:ext cx="137306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dirty="0">
                <a:ln>
                  <a:noFill/>
                </a:ln>
                <a:solidFill>
                  <a:prstClr val="black"/>
                </a:solidFill>
                <a:effectLst/>
                <a:uLnTx/>
                <a:uFillTx/>
                <a:latin typeface="Calibri" panose="020F0502020204030204"/>
                <a:ea typeface="+mn-ea"/>
                <a:cs typeface="+mn-cs"/>
              </a:rPr>
              <a:t>Transferencias</a:t>
            </a:r>
          </a:p>
        </p:txBody>
      </p:sp>
      <p:sp>
        <p:nvSpPr>
          <p:cNvPr id="46" name="Text Box 47"/>
          <p:cNvSpPr txBox="1">
            <a:spLocks noChangeArrowheads="1"/>
          </p:cNvSpPr>
          <p:nvPr/>
        </p:nvSpPr>
        <p:spPr bwMode="auto">
          <a:xfrm>
            <a:off x="7777137" y="1325166"/>
            <a:ext cx="12570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dirty="0">
                <a:ln>
                  <a:noFill/>
                </a:ln>
                <a:solidFill>
                  <a:prstClr val="black"/>
                </a:solidFill>
                <a:effectLst/>
                <a:uLnTx/>
                <a:uFillTx/>
                <a:latin typeface="Calibri" panose="020F0502020204030204"/>
                <a:ea typeface="+mn-ea"/>
                <a:cs typeface="+mn-cs"/>
              </a:rPr>
              <a:t>P. Factoriales</a:t>
            </a:r>
          </a:p>
        </p:txBody>
      </p:sp>
      <p:sp>
        <p:nvSpPr>
          <p:cNvPr id="47" name="Text Box 48"/>
          <p:cNvSpPr txBox="1">
            <a:spLocks noChangeArrowheads="1"/>
          </p:cNvSpPr>
          <p:nvPr/>
        </p:nvSpPr>
        <p:spPr bwMode="auto">
          <a:xfrm>
            <a:off x="5387478" y="1250571"/>
            <a:ext cx="114056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dirty="0">
                <a:ln>
                  <a:noFill/>
                </a:ln>
                <a:solidFill>
                  <a:prstClr val="black"/>
                </a:solidFill>
                <a:effectLst/>
                <a:uLnTx/>
                <a:uFillTx/>
                <a:latin typeface="Calibri" panose="020F0502020204030204"/>
                <a:ea typeface="+mn-ea"/>
                <a:cs typeface="+mn-cs"/>
              </a:rPr>
              <a:t>Ingresos </a:t>
            </a:r>
            <a:r>
              <a:rPr kumimoji="0" lang="es-ES" altLang="es-CO" sz="1600" b="0" i="0" u="none" strike="noStrike" kern="1200" cap="none" spc="0" normalizeH="0" baseline="0" noProof="0" dirty="0" err="1">
                <a:ln>
                  <a:noFill/>
                </a:ln>
                <a:solidFill>
                  <a:prstClr val="black"/>
                </a:solidFill>
                <a:effectLst/>
                <a:uLnTx/>
                <a:uFillTx/>
                <a:latin typeface="Calibri" panose="020F0502020204030204"/>
                <a:ea typeface="+mn-ea"/>
                <a:cs typeface="+mn-cs"/>
              </a:rPr>
              <a:t>Pn</a:t>
            </a:r>
            <a:endParaRPr kumimoji="0" lang="es-ES" altLang="es-CO"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 name="Text Box 49"/>
          <p:cNvSpPr txBox="1">
            <a:spLocks noChangeArrowheads="1"/>
          </p:cNvSpPr>
          <p:nvPr/>
        </p:nvSpPr>
        <p:spPr bwMode="auto">
          <a:xfrm>
            <a:off x="5119190" y="1950659"/>
            <a:ext cx="180049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dirty="0">
                <a:ln>
                  <a:noFill/>
                </a:ln>
                <a:solidFill>
                  <a:prstClr val="black"/>
                </a:solidFill>
                <a:effectLst/>
                <a:uLnTx/>
                <a:uFillTx/>
                <a:latin typeface="Calibri" panose="020F0502020204030204"/>
                <a:ea typeface="+mn-ea"/>
                <a:cs typeface="+mn-cs"/>
              </a:rPr>
              <a:t>Consumo Gobierno</a:t>
            </a:r>
          </a:p>
        </p:txBody>
      </p:sp>
      <p:sp>
        <p:nvSpPr>
          <p:cNvPr id="49" name="Text Box 50"/>
          <p:cNvSpPr txBox="1">
            <a:spLocks noChangeArrowheads="1"/>
          </p:cNvSpPr>
          <p:nvPr/>
        </p:nvSpPr>
        <p:spPr bwMode="auto">
          <a:xfrm>
            <a:off x="4234953" y="2474534"/>
            <a:ext cx="101681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dirty="0" err="1">
                <a:ln>
                  <a:noFill/>
                </a:ln>
                <a:solidFill>
                  <a:prstClr val="black"/>
                </a:solidFill>
                <a:effectLst/>
                <a:uLnTx/>
                <a:uFillTx/>
                <a:latin typeface="Calibri" panose="020F0502020204030204"/>
                <a:ea typeface="+mn-ea"/>
                <a:cs typeface="+mn-cs"/>
              </a:rPr>
              <a:t>Impurstos</a:t>
            </a:r>
            <a:endParaRPr kumimoji="0" lang="es-ES" altLang="es-CO"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600" b="0" i="0" u="none" strike="noStrike" kern="1200" cap="none" spc="0" normalizeH="0" baseline="0" noProof="0" dirty="0">
                <a:ln>
                  <a:noFill/>
                </a:ln>
                <a:solidFill>
                  <a:prstClr val="black"/>
                </a:solidFill>
                <a:effectLst/>
                <a:uLnTx/>
                <a:uFillTx/>
                <a:latin typeface="Calibri" panose="020F0502020204030204"/>
                <a:ea typeface="+mn-ea"/>
                <a:cs typeface="+mn-cs"/>
              </a:rPr>
              <a:t>Netos (T)</a:t>
            </a:r>
          </a:p>
        </p:txBody>
      </p:sp>
      <p:sp>
        <p:nvSpPr>
          <p:cNvPr id="50" name="Text Box 51"/>
          <p:cNvSpPr txBox="1">
            <a:spLocks noChangeArrowheads="1"/>
          </p:cNvSpPr>
          <p:nvPr/>
        </p:nvSpPr>
        <p:spPr bwMode="auto">
          <a:xfrm>
            <a:off x="6611440" y="3050796"/>
            <a:ext cx="336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800" b="0" i="0" u="none" strike="noStrike" kern="1200" cap="none" spc="0" normalizeH="0" baseline="0" noProof="0">
                <a:ln>
                  <a:noFill/>
                </a:ln>
                <a:solidFill>
                  <a:prstClr val="black"/>
                </a:solidFill>
                <a:effectLst/>
                <a:uLnTx/>
                <a:uFillTx/>
                <a:latin typeface="Calibri" panose="020F0502020204030204"/>
                <a:ea typeface="+mn-ea"/>
                <a:cs typeface="+mn-cs"/>
              </a:rPr>
              <a:t>Y</a:t>
            </a:r>
          </a:p>
        </p:txBody>
      </p:sp>
      <p:sp>
        <p:nvSpPr>
          <p:cNvPr id="51" name="Text Box 52"/>
          <p:cNvSpPr txBox="1">
            <a:spLocks noChangeArrowheads="1"/>
          </p:cNvSpPr>
          <p:nvPr/>
        </p:nvSpPr>
        <p:spPr bwMode="auto">
          <a:xfrm>
            <a:off x="6569145" y="3770965"/>
            <a:ext cx="349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800" b="0" i="0" u="none" strike="noStrike" kern="1200" cap="none" spc="0" normalizeH="0" baseline="0" noProof="0" dirty="0">
                <a:ln>
                  <a:noFill/>
                </a:ln>
                <a:solidFill>
                  <a:prstClr val="black"/>
                </a:solidFill>
                <a:effectLst/>
                <a:uLnTx/>
                <a:uFillTx/>
                <a:latin typeface="Calibri" panose="020F0502020204030204"/>
                <a:ea typeface="+mn-ea"/>
                <a:cs typeface="+mn-cs"/>
              </a:rPr>
              <a:t>C</a:t>
            </a:r>
          </a:p>
        </p:txBody>
      </p:sp>
      <p:sp>
        <p:nvSpPr>
          <p:cNvPr id="52" name="CuadroTexto 51"/>
          <p:cNvSpPr txBox="1"/>
          <p:nvPr/>
        </p:nvSpPr>
        <p:spPr>
          <a:xfrm>
            <a:off x="9587883" y="6174279"/>
            <a:ext cx="49084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rPr>
              <a:t>A=I</a:t>
            </a:r>
          </a:p>
        </p:txBody>
      </p:sp>
    </p:spTree>
    <p:extLst>
      <p:ext uri="{BB962C8B-B14F-4D97-AF65-F5344CB8AC3E}">
        <p14:creationId xmlns:p14="http://schemas.microsoft.com/office/powerpoint/2010/main" val="129603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p:cTn id="21" dur="1000" fill="hold"/>
                                        <p:tgtEl>
                                          <p:spTgt spid="50"/>
                                        </p:tgtEl>
                                        <p:attrNameLst>
                                          <p:attrName>ppt_w</p:attrName>
                                        </p:attrNameLst>
                                      </p:cBhvr>
                                      <p:tavLst>
                                        <p:tav tm="0">
                                          <p:val>
                                            <p:fltVal val="0"/>
                                          </p:val>
                                        </p:tav>
                                        <p:tav tm="100000">
                                          <p:val>
                                            <p:strVal val="#ppt_w"/>
                                          </p:val>
                                        </p:tav>
                                      </p:tavLst>
                                    </p:anim>
                                    <p:anim calcmode="lin" valueType="num">
                                      <p:cBhvr>
                                        <p:cTn id="22" dur="1000" fill="hold"/>
                                        <p:tgtEl>
                                          <p:spTgt spid="50"/>
                                        </p:tgtEl>
                                        <p:attrNameLst>
                                          <p:attrName>ppt_h</p:attrName>
                                        </p:attrNameLst>
                                      </p:cBhvr>
                                      <p:tavLst>
                                        <p:tav tm="0">
                                          <p:val>
                                            <p:fltVal val="0"/>
                                          </p:val>
                                        </p:tav>
                                        <p:tav tm="100000">
                                          <p:val>
                                            <p:strVal val="#ppt_h"/>
                                          </p:val>
                                        </p:tav>
                                      </p:tavLst>
                                    </p:anim>
                                    <p:anim calcmode="lin" valueType="num">
                                      <p:cBhvr>
                                        <p:cTn id="23" dur="1000" fill="hold"/>
                                        <p:tgtEl>
                                          <p:spTgt spid="50"/>
                                        </p:tgtEl>
                                        <p:attrNameLst>
                                          <p:attrName>style.rotation</p:attrName>
                                        </p:attrNameLst>
                                      </p:cBhvr>
                                      <p:tavLst>
                                        <p:tav tm="0">
                                          <p:val>
                                            <p:fltVal val="90"/>
                                          </p:val>
                                        </p:tav>
                                        <p:tav tm="100000">
                                          <p:val>
                                            <p:fltVal val="0"/>
                                          </p:val>
                                        </p:tav>
                                      </p:tavLst>
                                    </p:anim>
                                    <p:animEffect transition="in" filter="fade">
                                      <p:cBhvr>
                                        <p:cTn id="24" dur="1000"/>
                                        <p:tgtEl>
                                          <p:spTgt spid="50"/>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fltVal val="0"/>
                                          </p:val>
                                        </p:tav>
                                        <p:tav tm="100000">
                                          <p:val>
                                            <p:strVal val="#ppt_w"/>
                                          </p:val>
                                        </p:tav>
                                      </p:tavLst>
                                    </p:anim>
                                    <p:anim calcmode="lin" valueType="num">
                                      <p:cBhvr>
                                        <p:cTn id="28" dur="1000" fill="hold"/>
                                        <p:tgtEl>
                                          <p:spTgt spid="16"/>
                                        </p:tgtEl>
                                        <p:attrNameLst>
                                          <p:attrName>ppt_h</p:attrName>
                                        </p:attrNameLst>
                                      </p:cBhvr>
                                      <p:tavLst>
                                        <p:tav tm="0">
                                          <p:val>
                                            <p:fltVal val="0"/>
                                          </p:val>
                                        </p:tav>
                                        <p:tav tm="100000">
                                          <p:val>
                                            <p:strVal val="#ppt_h"/>
                                          </p:val>
                                        </p:tav>
                                      </p:tavLst>
                                    </p:anim>
                                    <p:anim calcmode="lin" valueType="num">
                                      <p:cBhvr>
                                        <p:cTn id="29" dur="1000" fill="hold"/>
                                        <p:tgtEl>
                                          <p:spTgt spid="16"/>
                                        </p:tgtEl>
                                        <p:attrNameLst>
                                          <p:attrName>style.rotation</p:attrName>
                                        </p:attrNameLst>
                                      </p:cBhvr>
                                      <p:tavLst>
                                        <p:tav tm="0">
                                          <p:val>
                                            <p:fltVal val="90"/>
                                          </p:val>
                                        </p:tav>
                                        <p:tav tm="100000">
                                          <p:val>
                                            <p:fltVal val="0"/>
                                          </p:val>
                                        </p:tav>
                                      </p:tavLst>
                                    </p:anim>
                                    <p:animEffect transition="in" filter="fade">
                                      <p:cBhvr>
                                        <p:cTn id="30" dur="10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1000" fill="hold"/>
                                        <p:tgtEl>
                                          <p:spTgt spid="51"/>
                                        </p:tgtEl>
                                        <p:attrNameLst>
                                          <p:attrName>ppt_w</p:attrName>
                                        </p:attrNameLst>
                                      </p:cBhvr>
                                      <p:tavLst>
                                        <p:tav tm="0">
                                          <p:val>
                                            <p:fltVal val="0"/>
                                          </p:val>
                                        </p:tav>
                                        <p:tav tm="100000">
                                          <p:val>
                                            <p:strVal val="#ppt_w"/>
                                          </p:val>
                                        </p:tav>
                                      </p:tavLst>
                                    </p:anim>
                                    <p:anim calcmode="lin" valueType="num">
                                      <p:cBhvr>
                                        <p:cTn id="36" dur="1000" fill="hold"/>
                                        <p:tgtEl>
                                          <p:spTgt spid="51"/>
                                        </p:tgtEl>
                                        <p:attrNameLst>
                                          <p:attrName>ppt_h</p:attrName>
                                        </p:attrNameLst>
                                      </p:cBhvr>
                                      <p:tavLst>
                                        <p:tav tm="0">
                                          <p:val>
                                            <p:fltVal val="0"/>
                                          </p:val>
                                        </p:tav>
                                        <p:tav tm="100000">
                                          <p:val>
                                            <p:strVal val="#ppt_h"/>
                                          </p:val>
                                        </p:tav>
                                      </p:tavLst>
                                    </p:anim>
                                    <p:anim calcmode="lin" valueType="num">
                                      <p:cBhvr>
                                        <p:cTn id="37" dur="1000" fill="hold"/>
                                        <p:tgtEl>
                                          <p:spTgt spid="51"/>
                                        </p:tgtEl>
                                        <p:attrNameLst>
                                          <p:attrName>style.rotation</p:attrName>
                                        </p:attrNameLst>
                                      </p:cBhvr>
                                      <p:tavLst>
                                        <p:tav tm="0">
                                          <p:val>
                                            <p:fltVal val="90"/>
                                          </p:val>
                                        </p:tav>
                                        <p:tav tm="100000">
                                          <p:val>
                                            <p:fltVal val="0"/>
                                          </p:val>
                                        </p:tav>
                                      </p:tavLst>
                                    </p:anim>
                                    <p:animEffect transition="in" filter="fade">
                                      <p:cBhvr>
                                        <p:cTn id="38" dur="1000"/>
                                        <p:tgtEl>
                                          <p:spTgt spid="51"/>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1000" fill="hold"/>
                                        <p:tgtEl>
                                          <p:spTgt spid="15"/>
                                        </p:tgtEl>
                                        <p:attrNameLst>
                                          <p:attrName>ppt_w</p:attrName>
                                        </p:attrNameLst>
                                      </p:cBhvr>
                                      <p:tavLst>
                                        <p:tav tm="0">
                                          <p:val>
                                            <p:fltVal val="0"/>
                                          </p:val>
                                        </p:tav>
                                        <p:tav tm="100000">
                                          <p:val>
                                            <p:strVal val="#ppt_w"/>
                                          </p:val>
                                        </p:tav>
                                      </p:tavLst>
                                    </p:anim>
                                    <p:anim calcmode="lin" valueType="num">
                                      <p:cBhvr>
                                        <p:cTn id="42" dur="1000" fill="hold"/>
                                        <p:tgtEl>
                                          <p:spTgt spid="15"/>
                                        </p:tgtEl>
                                        <p:attrNameLst>
                                          <p:attrName>ppt_h</p:attrName>
                                        </p:attrNameLst>
                                      </p:cBhvr>
                                      <p:tavLst>
                                        <p:tav tm="0">
                                          <p:val>
                                            <p:fltVal val="0"/>
                                          </p:val>
                                        </p:tav>
                                        <p:tav tm="100000">
                                          <p:val>
                                            <p:strVal val="#ppt_h"/>
                                          </p:val>
                                        </p:tav>
                                      </p:tavLst>
                                    </p:anim>
                                    <p:anim calcmode="lin" valueType="num">
                                      <p:cBhvr>
                                        <p:cTn id="43" dur="1000" fill="hold"/>
                                        <p:tgtEl>
                                          <p:spTgt spid="15"/>
                                        </p:tgtEl>
                                        <p:attrNameLst>
                                          <p:attrName>style.rotation</p:attrName>
                                        </p:attrNameLst>
                                      </p:cBhvr>
                                      <p:tavLst>
                                        <p:tav tm="0">
                                          <p:val>
                                            <p:fltVal val="90"/>
                                          </p:val>
                                        </p:tav>
                                        <p:tav tm="100000">
                                          <p:val>
                                            <p:fltVal val="0"/>
                                          </p:val>
                                        </p:tav>
                                      </p:tavLst>
                                    </p:anim>
                                    <p:animEffect transition="in" filter="fade">
                                      <p:cBhvr>
                                        <p:cTn id="44" dur="10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1000" fill="hold"/>
                                        <p:tgtEl>
                                          <p:spTgt spid="7"/>
                                        </p:tgtEl>
                                        <p:attrNameLst>
                                          <p:attrName>ppt_w</p:attrName>
                                        </p:attrNameLst>
                                      </p:cBhvr>
                                      <p:tavLst>
                                        <p:tav tm="0">
                                          <p:val>
                                            <p:fltVal val="0"/>
                                          </p:val>
                                        </p:tav>
                                        <p:tav tm="100000">
                                          <p:val>
                                            <p:strVal val="#ppt_w"/>
                                          </p:val>
                                        </p:tav>
                                      </p:tavLst>
                                    </p:anim>
                                    <p:anim calcmode="lin" valueType="num">
                                      <p:cBhvr>
                                        <p:cTn id="50" dur="1000" fill="hold"/>
                                        <p:tgtEl>
                                          <p:spTgt spid="7"/>
                                        </p:tgtEl>
                                        <p:attrNameLst>
                                          <p:attrName>ppt_h</p:attrName>
                                        </p:attrNameLst>
                                      </p:cBhvr>
                                      <p:tavLst>
                                        <p:tav tm="0">
                                          <p:val>
                                            <p:fltVal val="0"/>
                                          </p:val>
                                        </p:tav>
                                        <p:tav tm="100000">
                                          <p:val>
                                            <p:strVal val="#ppt_h"/>
                                          </p:val>
                                        </p:tav>
                                      </p:tavLst>
                                    </p:anim>
                                    <p:anim calcmode="lin" valueType="num">
                                      <p:cBhvr>
                                        <p:cTn id="51" dur="1000" fill="hold"/>
                                        <p:tgtEl>
                                          <p:spTgt spid="7"/>
                                        </p:tgtEl>
                                        <p:attrNameLst>
                                          <p:attrName>style.rotation</p:attrName>
                                        </p:attrNameLst>
                                      </p:cBhvr>
                                      <p:tavLst>
                                        <p:tav tm="0">
                                          <p:val>
                                            <p:fltVal val="90"/>
                                          </p:val>
                                        </p:tav>
                                        <p:tav tm="100000">
                                          <p:val>
                                            <p:fltVal val="0"/>
                                          </p:val>
                                        </p:tav>
                                      </p:tavLst>
                                    </p:anim>
                                    <p:animEffect transition="in" filter="fade">
                                      <p:cBhvr>
                                        <p:cTn id="52" dur="10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1000" fill="hold"/>
                                        <p:tgtEl>
                                          <p:spTgt spid="33"/>
                                        </p:tgtEl>
                                        <p:attrNameLst>
                                          <p:attrName>ppt_w</p:attrName>
                                        </p:attrNameLst>
                                      </p:cBhvr>
                                      <p:tavLst>
                                        <p:tav tm="0">
                                          <p:val>
                                            <p:fltVal val="0"/>
                                          </p:val>
                                        </p:tav>
                                        <p:tav tm="100000">
                                          <p:val>
                                            <p:strVal val="#ppt_w"/>
                                          </p:val>
                                        </p:tav>
                                      </p:tavLst>
                                    </p:anim>
                                    <p:anim calcmode="lin" valueType="num">
                                      <p:cBhvr>
                                        <p:cTn id="58" dur="1000" fill="hold"/>
                                        <p:tgtEl>
                                          <p:spTgt spid="33"/>
                                        </p:tgtEl>
                                        <p:attrNameLst>
                                          <p:attrName>ppt_h</p:attrName>
                                        </p:attrNameLst>
                                      </p:cBhvr>
                                      <p:tavLst>
                                        <p:tav tm="0">
                                          <p:val>
                                            <p:fltVal val="0"/>
                                          </p:val>
                                        </p:tav>
                                        <p:tav tm="100000">
                                          <p:val>
                                            <p:strVal val="#ppt_h"/>
                                          </p:val>
                                        </p:tav>
                                      </p:tavLst>
                                    </p:anim>
                                    <p:anim calcmode="lin" valueType="num">
                                      <p:cBhvr>
                                        <p:cTn id="59" dur="1000" fill="hold"/>
                                        <p:tgtEl>
                                          <p:spTgt spid="33"/>
                                        </p:tgtEl>
                                        <p:attrNameLst>
                                          <p:attrName>style.rotation</p:attrName>
                                        </p:attrNameLst>
                                      </p:cBhvr>
                                      <p:tavLst>
                                        <p:tav tm="0">
                                          <p:val>
                                            <p:fltVal val="90"/>
                                          </p:val>
                                        </p:tav>
                                        <p:tav tm="100000">
                                          <p:val>
                                            <p:fltVal val="0"/>
                                          </p:val>
                                        </p:tav>
                                      </p:tavLst>
                                    </p:anim>
                                    <p:animEffect transition="in" filter="fade">
                                      <p:cBhvr>
                                        <p:cTn id="60" dur="1000"/>
                                        <p:tgtEl>
                                          <p:spTgt spid="33"/>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p:cTn id="63" dur="1000" fill="hold"/>
                                        <p:tgtEl>
                                          <p:spTgt spid="39"/>
                                        </p:tgtEl>
                                        <p:attrNameLst>
                                          <p:attrName>ppt_w</p:attrName>
                                        </p:attrNameLst>
                                      </p:cBhvr>
                                      <p:tavLst>
                                        <p:tav tm="0">
                                          <p:val>
                                            <p:fltVal val="0"/>
                                          </p:val>
                                        </p:tav>
                                        <p:tav tm="100000">
                                          <p:val>
                                            <p:strVal val="#ppt_w"/>
                                          </p:val>
                                        </p:tav>
                                      </p:tavLst>
                                    </p:anim>
                                    <p:anim calcmode="lin" valueType="num">
                                      <p:cBhvr>
                                        <p:cTn id="64" dur="1000" fill="hold"/>
                                        <p:tgtEl>
                                          <p:spTgt spid="39"/>
                                        </p:tgtEl>
                                        <p:attrNameLst>
                                          <p:attrName>ppt_h</p:attrName>
                                        </p:attrNameLst>
                                      </p:cBhvr>
                                      <p:tavLst>
                                        <p:tav tm="0">
                                          <p:val>
                                            <p:fltVal val="0"/>
                                          </p:val>
                                        </p:tav>
                                        <p:tav tm="100000">
                                          <p:val>
                                            <p:strVal val="#ppt_h"/>
                                          </p:val>
                                        </p:tav>
                                      </p:tavLst>
                                    </p:anim>
                                    <p:anim calcmode="lin" valueType="num">
                                      <p:cBhvr>
                                        <p:cTn id="65" dur="1000" fill="hold"/>
                                        <p:tgtEl>
                                          <p:spTgt spid="39"/>
                                        </p:tgtEl>
                                        <p:attrNameLst>
                                          <p:attrName>style.rotation</p:attrName>
                                        </p:attrNameLst>
                                      </p:cBhvr>
                                      <p:tavLst>
                                        <p:tav tm="0">
                                          <p:val>
                                            <p:fltVal val="90"/>
                                          </p:val>
                                        </p:tav>
                                        <p:tav tm="100000">
                                          <p:val>
                                            <p:fltVal val="0"/>
                                          </p:val>
                                        </p:tav>
                                      </p:tavLst>
                                    </p:anim>
                                    <p:animEffect transition="in" filter="fade">
                                      <p:cBhvr>
                                        <p:cTn id="66" dur="1000"/>
                                        <p:tgtEl>
                                          <p:spTgt spid="39"/>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p:cTn id="69" dur="1000" fill="hold"/>
                                        <p:tgtEl>
                                          <p:spTgt spid="40"/>
                                        </p:tgtEl>
                                        <p:attrNameLst>
                                          <p:attrName>ppt_w</p:attrName>
                                        </p:attrNameLst>
                                      </p:cBhvr>
                                      <p:tavLst>
                                        <p:tav tm="0">
                                          <p:val>
                                            <p:fltVal val="0"/>
                                          </p:val>
                                        </p:tav>
                                        <p:tav tm="100000">
                                          <p:val>
                                            <p:strVal val="#ppt_w"/>
                                          </p:val>
                                        </p:tav>
                                      </p:tavLst>
                                    </p:anim>
                                    <p:anim calcmode="lin" valueType="num">
                                      <p:cBhvr>
                                        <p:cTn id="70" dur="1000" fill="hold"/>
                                        <p:tgtEl>
                                          <p:spTgt spid="40"/>
                                        </p:tgtEl>
                                        <p:attrNameLst>
                                          <p:attrName>ppt_h</p:attrName>
                                        </p:attrNameLst>
                                      </p:cBhvr>
                                      <p:tavLst>
                                        <p:tav tm="0">
                                          <p:val>
                                            <p:fltVal val="0"/>
                                          </p:val>
                                        </p:tav>
                                        <p:tav tm="100000">
                                          <p:val>
                                            <p:strVal val="#ppt_h"/>
                                          </p:val>
                                        </p:tav>
                                      </p:tavLst>
                                    </p:anim>
                                    <p:anim calcmode="lin" valueType="num">
                                      <p:cBhvr>
                                        <p:cTn id="71" dur="1000" fill="hold"/>
                                        <p:tgtEl>
                                          <p:spTgt spid="40"/>
                                        </p:tgtEl>
                                        <p:attrNameLst>
                                          <p:attrName>style.rotation</p:attrName>
                                        </p:attrNameLst>
                                      </p:cBhvr>
                                      <p:tavLst>
                                        <p:tav tm="0">
                                          <p:val>
                                            <p:fltVal val="90"/>
                                          </p:val>
                                        </p:tav>
                                        <p:tav tm="100000">
                                          <p:val>
                                            <p:fltVal val="0"/>
                                          </p:val>
                                        </p:tav>
                                      </p:tavLst>
                                    </p:anim>
                                    <p:animEffect transition="in" filter="fade">
                                      <p:cBhvr>
                                        <p:cTn id="72" dur="1000"/>
                                        <p:tgtEl>
                                          <p:spTgt spid="40"/>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1000" fill="hold"/>
                                        <p:tgtEl>
                                          <p:spTgt spid="13"/>
                                        </p:tgtEl>
                                        <p:attrNameLst>
                                          <p:attrName>ppt_w</p:attrName>
                                        </p:attrNameLst>
                                      </p:cBhvr>
                                      <p:tavLst>
                                        <p:tav tm="0">
                                          <p:val>
                                            <p:fltVal val="0"/>
                                          </p:val>
                                        </p:tav>
                                        <p:tav tm="100000">
                                          <p:val>
                                            <p:strVal val="#ppt_w"/>
                                          </p:val>
                                        </p:tav>
                                      </p:tavLst>
                                    </p:anim>
                                    <p:anim calcmode="lin" valueType="num">
                                      <p:cBhvr>
                                        <p:cTn id="76" dur="1000" fill="hold"/>
                                        <p:tgtEl>
                                          <p:spTgt spid="13"/>
                                        </p:tgtEl>
                                        <p:attrNameLst>
                                          <p:attrName>ppt_h</p:attrName>
                                        </p:attrNameLst>
                                      </p:cBhvr>
                                      <p:tavLst>
                                        <p:tav tm="0">
                                          <p:val>
                                            <p:fltVal val="0"/>
                                          </p:val>
                                        </p:tav>
                                        <p:tav tm="100000">
                                          <p:val>
                                            <p:strVal val="#ppt_h"/>
                                          </p:val>
                                        </p:tav>
                                      </p:tavLst>
                                    </p:anim>
                                    <p:anim calcmode="lin" valueType="num">
                                      <p:cBhvr>
                                        <p:cTn id="77" dur="1000" fill="hold"/>
                                        <p:tgtEl>
                                          <p:spTgt spid="13"/>
                                        </p:tgtEl>
                                        <p:attrNameLst>
                                          <p:attrName>style.rotation</p:attrName>
                                        </p:attrNameLst>
                                      </p:cBhvr>
                                      <p:tavLst>
                                        <p:tav tm="0">
                                          <p:val>
                                            <p:fltVal val="90"/>
                                          </p:val>
                                        </p:tav>
                                        <p:tav tm="100000">
                                          <p:val>
                                            <p:fltVal val="0"/>
                                          </p:val>
                                        </p:tav>
                                      </p:tavLst>
                                    </p:anim>
                                    <p:animEffect transition="in" filter="fade">
                                      <p:cBhvr>
                                        <p:cTn id="78" dur="1000"/>
                                        <p:tgtEl>
                                          <p:spTgt spid="13"/>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1000" fill="hold"/>
                                        <p:tgtEl>
                                          <p:spTgt spid="14"/>
                                        </p:tgtEl>
                                        <p:attrNameLst>
                                          <p:attrName>ppt_w</p:attrName>
                                        </p:attrNameLst>
                                      </p:cBhvr>
                                      <p:tavLst>
                                        <p:tav tm="0">
                                          <p:val>
                                            <p:fltVal val="0"/>
                                          </p:val>
                                        </p:tav>
                                        <p:tav tm="100000">
                                          <p:val>
                                            <p:strVal val="#ppt_w"/>
                                          </p:val>
                                        </p:tav>
                                      </p:tavLst>
                                    </p:anim>
                                    <p:anim calcmode="lin" valueType="num">
                                      <p:cBhvr>
                                        <p:cTn id="82" dur="1000" fill="hold"/>
                                        <p:tgtEl>
                                          <p:spTgt spid="14"/>
                                        </p:tgtEl>
                                        <p:attrNameLst>
                                          <p:attrName>ppt_h</p:attrName>
                                        </p:attrNameLst>
                                      </p:cBhvr>
                                      <p:tavLst>
                                        <p:tav tm="0">
                                          <p:val>
                                            <p:fltVal val="0"/>
                                          </p:val>
                                        </p:tav>
                                        <p:tav tm="100000">
                                          <p:val>
                                            <p:strVal val="#ppt_h"/>
                                          </p:val>
                                        </p:tav>
                                      </p:tavLst>
                                    </p:anim>
                                    <p:anim calcmode="lin" valueType="num">
                                      <p:cBhvr>
                                        <p:cTn id="83" dur="1000" fill="hold"/>
                                        <p:tgtEl>
                                          <p:spTgt spid="14"/>
                                        </p:tgtEl>
                                        <p:attrNameLst>
                                          <p:attrName>style.rotation</p:attrName>
                                        </p:attrNameLst>
                                      </p:cBhvr>
                                      <p:tavLst>
                                        <p:tav tm="0">
                                          <p:val>
                                            <p:fltVal val="90"/>
                                          </p:val>
                                        </p:tav>
                                        <p:tav tm="100000">
                                          <p:val>
                                            <p:fltVal val="0"/>
                                          </p:val>
                                        </p:tav>
                                      </p:tavLst>
                                    </p:anim>
                                    <p:animEffect transition="in" filter="fade">
                                      <p:cBhvr>
                                        <p:cTn id="84" dur="1000"/>
                                        <p:tgtEl>
                                          <p:spTgt spid="14"/>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p:cTn id="87" dur="1000" fill="hold"/>
                                        <p:tgtEl>
                                          <p:spTgt spid="32"/>
                                        </p:tgtEl>
                                        <p:attrNameLst>
                                          <p:attrName>ppt_w</p:attrName>
                                        </p:attrNameLst>
                                      </p:cBhvr>
                                      <p:tavLst>
                                        <p:tav tm="0">
                                          <p:val>
                                            <p:fltVal val="0"/>
                                          </p:val>
                                        </p:tav>
                                        <p:tav tm="100000">
                                          <p:val>
                                            <p:strVal val="#ppt_w"/>
                                          </p:val>
                                        </p:tav>
                                      </p:tavLst>
                                    </p:anim>
                                    <p:anim calcmode="lin" valueType="num">
                                      <p:cBhvr>
                                        <p:cTn id="88" dur="1000" fill="hold"/>
                                        <p:tgtEl>
                                          <p:spTgt spid="32"/>
                                        </p:tgtEl>
                                        <p:attrNameLst>
                                          <p:attrName>ppt_h</p:attrName>
                                        </p:attrNameLst>
                                      </p:cBhvr>
                                      <p:tavLst>
                                        <p:tav tm="0">
                                          <p:val>
                                            <p:fltVal val="0"/>
                                          </p:val>
                                        </p:tav>
                                        <p:tav tm="100000">
                                          <p:val>
                                            <p:strVal val="#ppt_h"/>
                                          </p:val>
                                        </p:tav>
                                      </p:tavLst>
                                    </p:anim>
                                    <p:anim calcmode="lin" valueType="num">
                                      <p:cBhvr>
                                        <p:cTn id="89" dur="1000" fill="hold"/>
                                        <p:tgtEl>
                                          <p:spTgt spid="32"/>
                                        </p:tgtEl>
                                        <p:attrNameLst>
                                          <p:attrName>style.rotation</p:attrName>
                                        </p:attrNameLst>
                                      </p:cBhvr>
                                      <p:tavLst>
                                        <p:tav tm="0">
                                          <p:val>
                                            <p:fltVal val="90"/>
                                          </p:val>
                                        </p:tav>
                                        <p:tav tm="100000">
                                          <p:val>
                                            <p:fltVal val="0"/>
                                          </p:val>
                                        </p:tav>
                                      </p:tavLst>
                                    </p:anim>
                                    <p:animEffect transition="in" filter="fade">
                                      <p:cBhvr>
                                        <p:cTn id="90" dur="1000"/>
                                        <p:tgtEl>
                                          <p:spTgt spid="32"/>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grpId="0" nodeType="click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1000" fill="hold"/>
                                        <p:tgtEl>
                                          <p:spTgt spid="12"/>
                                        </p:tgtEl>
                                        <p:attrNameLst>
                                          <p:attrName>ppt_w</p:attrName>
                                        </p:attrNameLst>
                                      </p:cBhvr>
                                      <p:tavLst>
                                        <p:tav tm="0">
                                          <p:val>
                                            <p:fltVal val="0"/>
                                          </p:val>
                                        </p:tav>
                                        <p:tav tm="100000">
                                          <p:val>
                                            <p:strVal val="#ppt_w"/>
                                          </p:val>
                                        </p:tav>
                                      </p:tavLst>
                                    </p:anim>
                                    <p:anim calcmode="lin" valueType="num">
                                      <p:cBhvr>
                                        <p:cTn id="96" dur="1000" fill="hold"/>
                                        <p:tgtEl>
                                          <p:spTgt spid="12"/>
                                        </p:tgtEl>
                                        <p:attrNameLst>
                                          <p:attrName>ppt_h</p:attrName>
                                        </p:attrNameLst>
                                      </p:cBhvr>
                                      <p:tavLst>
                                        <p:tav tm="0">
                                          <p:val>
                                            <p:fltVal val="0"/>
                                          </p:val>
                                        </p:tav>
                                        <p:tav tm="100000">
                                          <p:val>
                                            <p:strVal val="#ppt_h"/>
                                          </p:val>
                                        </p:tav>
                                      </p:tavLst>
                                    </p:anim>
                                    <p:anim calcmode="lin" valueType="num">
                                      <p:cBhvr>
                                        <p:cTn id="97" dur="1000" fill="hold"/>
                                        <p:tgtEl>
                                          <p:spTgt spid="12"/>
                                        </p:tgtEl>
                                        <p:attrNameLst>
                                          <p:attrName>style.rotation</p:attrName>
                                        </p:attrNameLst>
                                      </p:cBhvr>
                                      <p:tavLst>
                                        <p:tav tm="0">
                                          <p:val>
                                            <p:fltVal val="90"/>
                                          </p:val>
                                        </p:tav>
                                        <p:tav tm="100000">
                                          <p:val>
                                            <p:fltVal val="0"/>
                                          </p:val>
                                        </p:tav>
                                      </p:tavLst>
                                    </p:anim>
                                    <p:animEffect transition="in" filter="fade">
                                      <p:cBhvr>
                                        <p:cTn id="98" dur="1000"/>
                                        <p:tgtEl>
                                          <p:spTgt spid="12"/>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11"/>
                                        </p:tgtEl>
                                        <p:attrNameLst>
                                          <p:attrName>style.visibility</p:attrName>
                                        </p:attrNameLst>
                                      </p:cBhvr>
                                      <p:to>
                                        <p:strVal val="visible"/>
                                      </p:to>
                                    </p:set>
                                    <p:anim calcmode="lin" valueType="num">
                                      <p:cBhvr>
                                        <p:cTn id="101" dur="1000" fill="hold"/>
                                        <p:tgtEl>
                                          <p:spTgt spid="11"/>
                                        </p:tgtEl>
                                        <p:attrNameLst>
                                          <p:attrName>ppt_w</p:attrName>
                                        </p:attrNameLst>
                                      </p:cBhvr>
                                      <p:tavLst>
                                        <p:tav tm="0">
                                          <p:val>
                                            <p:fltVal val="0"/>
                                          </p:val>
                                        </p:tav>
                                        <p:tav tm="100000">
                                          <p:val>
                                            <p:strVal val="#ppt_w"/>
                                          </p:val>
                                        </p:tav>
                                      </p:tavLst>
                                    </p:anim>
                                    <p:anim calcmode="lin" valueType="num">
                                      <p:cBhvr>
                                        <p:cTn id="102" dur="1000" fill="hold"/>
                                        <p:tgtEl>
                                          <p:spTgt spid="11"/>
                                        </p:tgtEl>
                                        <p:attrNameLst>
                                          <p:attrName>ppt_h</p:attrName>
                                        </p:attrNameLst>
                                      </p:cBhvr>
                                      <p:tavLst>
                                        <p:tav tm="0">
                                          <p:val>
                                            <p:fltVal val="0"/>
                                          </p:val>
                                        </p:tav>
                                        <p:tav tm="100000">
                                          <p:val>
                                            <p:strVal val="#ppt_h"/>
                                          </p:val>
                                        </p:tav>
                                      </p:tavLst>
                                    </p:anim>
                                    <p:anim calcmode="lin" valueType="num">
                                      <p:cBhvr>
                                        <p:cTn id="103" dur="1000" fill="hold"/>
                                        <p:tgtEl>
                                          <p:spTgt spid="11"/>
                                        </p:tgtEl>
                                        <p:attrNameLst>
                                          <p:attrName>style.rotation</p:attrName>
                                        </p:attrNameLst>
                                      </p:cBhvr>
                                      <p:tavLst>
                                        <p:tav tm="0">
                                          <p:val>
                                            <p:fltVal val="90"/>
                                          </p:val>
                                        </p:tav>
                                        <p:tav tm="100000">
                                          <p:val>
                                            <p:fltVal val="0"/>
                                          </p:val>
                                        </p:tav>
                                      </p:tavLst>
                                    </p:anim>
                                    <p:animEffect transition="in" filter="fade">
                                      <p:cBhvr>
                                        <p:cTn id="104" dur="1000"/>
                                        <p:tgtEl>
                                          <p:spTgt spid="11"/>
                                        </p:tgtEl>
                                      </p:cBhvr>
                                    </p:animEffect>
                                  </p:childTnLst>
                                </p:cTn>
                              </p:par>
                              <p:par>
                                <p:cTn id="105" presetID="31" presetClass="entr" presetSubtype="0" fill="hold" grpId="0" nodeType="withEffect">
                                  <p:stCondLst>
                                    <p:cond delay="0"/>
                                  </p:stCondLst>
                                  <p:childTnLst>
                                    <p:set>
                                      <p:cBhvr>
                                        <p:cTn id="106" dur="1" fill="hold">
                                          <p:stCondLst>
                                            <p:cond delay="0"/>
                                          </p:stCondLst>
                                        </p:cTn>
                                        <p:tgtEl>
                                          <p:spTgt spid="41"/>
                                        </p:tgtEl>
                                        <p:attrNameLst>
                                          <p:attrName>style.visibility</p:attrName>
                                        </p:attrNameLst>
                                      </p:cBhvr>
                                      <p:to>
                                        <p:strVal val="visible"/>
                                      </p:to>
                                    </p:set>
                                    <p:anim calcmode="lin" valueType="num">
                                      <p:cBhvr>
                                        <p:cTn id="107" dur="1000" fill="hold"/>
                                        <p:tgtEl>
                                          <p:spTgt spid="41"/>
                                        </p:tgtEl>
                                        <p:attrNameLst>
                                          <p:attrName>ppt_w</p:attrName>
                                        </p:attrNameLst>
                                      </p:cBhvr>
                                      <p:tavLst>
                                        <p:tav tm="0">
                                          <p:val>
                                            <p:fltVal val="0"/>
                                          </p:val>
                                        </p:tav>
                                        <p:tav tm="100000">
                                          <p:val>
                                            <p:strVal val="#ppt_w"/>
                                          </p:val>
                                        </p:tav>
                                      </p:tavLst>
                                    </p:anim>
                                    <p:anim calcmode="lin" valueType="num">
                                      <p:cBhvr>
                                        <p:cTn id="108" dur="1000" fill="hold"/>
                                        <p:tgtEl>
                                          <p:spTgt spid="41"/>
                                        </p:tgtEl>
                                        <p:attrNameLst>
                                          <p:attrName>ppt_h</p:attrName>
                                        </p:attrNameLst>
                                      </p:cBhvr>
                                      <p:tavLst>
                                        <p:tav tm="0">
                                          <p:val>
                                            <p:fltVal val="0"/>
                                          </p:val>
                                        </p:tav>
                                        <p:tav tm="100000">
                                          <p:val>
                                            <p:strVal val="#ppt_h"/>
                                          </p:val>
                                        </p:tav>
                                      </p:tavLst>
                                    </p:anim>
                                    <p:anim calcmode="lin" valueType="num">
                                      <p:cBhvr>
                                        <p:cTn id="109" dur="1000" fill="hold"/>
                                        <p:tgtEl>
                                          <p:spTgt spid="41"/>
                                        </p:tgtEl>
                                        <p:attrNameLst>
                                          <p:attrName>style.rotation</p:attrName>
                                        </p:attrNameLst>
                                      </p:cBhvr>
                                      <p:tavLst>
                                        <p:tav tm="0">
                                          <p:val>
                                            <p:fltVal val="90"/>
                                          </p:val>
                                        </p:tav>
                                        <p:tav tm="100000">
                                          <p:val>
                                            <p:fltVal val="0"/>
                                          </p:val>
                                        </p:tav>
                                      </p:tavLst>
                                    </p:anim>
                                    <p:animEffect transition="in" filter="fade">
                                      <p:cBhvr>
                                        <p:cTn id="110" dur="1000"/>
                                        <p:tgtEl>
                                          <p:spTgt spid="41"/>
                                        </p:tgtEl>
                                      </p:cBhvr>
                                    </p:animEffect>
                                  </p:childTnLst>
                                </p:cTn>
                              </p:par>
                            </p:childTnLst>
                          </p:cTn>
                        </p:par>
                      </p:childTnLst>
                    </p:cTn>
                  </p:par>
                  <p:par>
                    <p:cTn id="111" fill="hold">
                      <p:stCondLst>
                        <p:cond delay="indefinite"/>
                      </p:stCondLst>
                      <p:childTnLst>
                        <p:par>
                          <p:cTn id="112" fill="hold">
                            <p:stCondLst>
                              <p:cond delay="0"/>
                            </p:stCondLst>
                            <p:childTnLst>
                              <p:par>
                                <p:cTn id="113" presetID="31" presetClass="entr" presetSubtype="0" fill="hold" grpId="0" nodeType="clickEffect">
                                  <p:stCondLst>
                                    <p:cond delay="0"/>
                                  </p:stCondLst>
                                  <p:childTnLst>
                                    <p:set>
                                      <p:cBhvr>
                                        <p:cTn id="114" dur="1" fill="hold">
                                          <p:stCondLst>
                                            <p:cond delay="0"/>
                                          </p:stCondLst>
                                        </p:cTn>
                                        <p:tgtEl>
                                          <p:spTgt spid="4"/>
                                        </p:tgtEl>
                                        <p:attrNameLst>
                                          <p:attrName>style.visibility</p:attrName>
                                        </p:attrNameLst>
                                      </p:cBhvr>
                                      <p:to>
                                        <p:strVal val="visible"/>
                                      </p:to>
                                    </p:set>
                                    <p:anim calcmode="lin" valueType="num">
                                      <p:cBhvr>
                                        <p:cTn id="115" dur="1000" fill="hold"/>
                                        <p:tgtEl>
                                          <p:spTgt spid="4"/>
                                        </p:tgtEl>
                                        <p:attrNameLst>
                                          <p:attrName>ppt_w</p:attrName>
                                        </p:attrNameLst>
                                      </p:cBhvr>
                                      <p:tavLst>
                                        <p:tav tm="0">
                                          <p:val>
                                            <p:fltVal val="0"/>
                                          </p:val>
                                        </p:tav>
                                        <p:tav tm="100000">
                                          <p:val>
                                            <p:strVal val="#ppt_w"/>
                                          </p:val>
                                        </p:tav>
                                      </p:tavLst>
                                    </p:anim>
                                    <p:anim calcmode="lin" valueType="num">
                                      <p:cBhvr>
                                        <p:cTn id="116" dur="1000" fill="hold"/>
                                        <p:tgtEl>
                                          <p:spTgt spid="4"/>
                                        </p:tgtEl>
                                        <p:attrNameLst>
                                          <p:attrName>ppt_h</p:attrName>
                                        </p:attrNameLst>
                                      </p:cBhvr>
                                      <p:tavLst>
                                        <p:tav tm="0">
                                          <p:val>
                                            <p:fltVal val="0"/>
                                          </p:val>
                                        </p:tav>
                                        <p:tav tm="100000">
                                          <p:val>
                                            <p:strVal val="#ppt_h"/>
                                          </p:val>
                                        </p:tav>
                                      </p:tavLst>
                                    </p:anim>
                                    <p:anim calcmode="lin" valueType="num">
                                      <p:cBhvr>
                                        <p:cTn id="117" dur="1000" fill="hold"/>
                                        <p:tgtEl>
                                          <p:spTgt spid="4"/>
                                        </p:tgtEl>
                                        <p:attrNameLst>
                                          <p:attrName>style.rotation</p:attrName>
                                        </p:attrNameLst>
                                      </p:cBhvr>
                                      <p:tavLst>
                                        <p:tav tm="0">
                                          <p:val>
                                            <p:fltVal val="90"/>
                                          </p:val>
                                        </p:tav>
                                        <p:tav tm="100000">
                                          <p:val>
                                            <p:fltVal val="0"/>
                                          </p:val>
                                        </p:tav>
                                      </p:tavLst>
                                    </p:anim>
                                    <p:animEffect transition="in" filter="fade">
                                      <p:cBhvr>
                                        <p:cTn id="118" dur="1000"/>
                                        <p:tgtEl>
                                          <p:spTgt spid="4"/>
                                        </p:tgtEl>
                                      </p:cBhvr>
                                    </p:animEffect>
                                  </p:childTnLst>
                                </p:cTn>
                              </p:par>
                            </p:childTnLst>
                          </p:cTn>
                        </p:par>
                      </p:childTnLst>
                    </p:cTn>
                  </p:par>
                  <p:par>
                    <p:cTn id="119" fill="hold">
                      <p:stCondLst>
                        <p:cond delay="indefinite"/>
                      </p:stCondLst>
                      <p:childTnLst>
                        <p:par>
                          <p:cTn id="120" fill="hold">
                            <p:stCondLst>
                              <p:cond delay="0"/>
                            </p:stCondLst>
                            <p:childTnLst>
                              <p:par>
                                <p:cTn id="121" presetID="31" presetClass="entr" presetSubtype="0" fill="hold" grpId="0" nodeType="clickEffect">
                                  <p:stCondLst>
                                    <p:cond delay="0"/>
                                  </p:stCondLst>
                                  <p:childTnLst>
                                    <p:set>
                                      <p:cBhvr>
                                        <p:cTn id="122" dur="1" fill="hold">
                                          <p:stCondLst>
                                            <p:cond delay="0"/>
                                          </p:stCondLst>
                                        </p:cTn>
                                        <p:tgtEl>
                                          <p:spTgt spid="30"/>
                                        </p:tgtEl>
                                        <p:attrNameLst>
                                          <p:attrName>style.visibility</p:attrName>
                                        </p:attrNameLst>
                                      </p:cBhvr>
                                      <p:to>
                                        <p:strVal val="visible"/>
                                      </p:to>
                                    </p:set>
                                    <p:anim calcmode="lin" valueType="num">
                                      <p:cBhvr>
                                        <p:cTn id="123" dur="1000" fill="hold"/>
                                        <p:tgtEl>
                                          <p:spTgt spid="30"/>
                                        </p:tgtEl>
                                        <p:attrNameLst>
                                          <p:attrName>ppt_w</p:attrName>
                                        </p:attrNameLst>
                                      </p:cBhvr>
                                      <p:tavLst>
                                        <p:tav tm="0">
                                          <p:val>
                                            <p:fltVal val="0"/>
                                          </p:val>
                                        </p:tav>
                                        <p:tav tm="100000">
                                          <p:val>
                                            <p:strVal val="#ppt_w"/>
                                          </p:val>
                                        </p:tav>
                                      </p:tavLst>
                                    </p:anim>
                                    <p:anim calcmode="lin" valueType="num">
                                      <p:cBhvr>
                                        <p:cTn id="124" dur="1000" fill="hold"/>
                                        <p:tgtEl>
                                          <p:spTgt spid="30"/>
                                        </p:tgtEl>
                                        <p:attrNameLst>
                                          <p:attrName>ppt_h</p:attrName>
                                        </p:attrNameLst>
                                      </p:cBhvr>
                                      <p:tavLst>
                                        <p:tav tm="0">
                                          <p:val>
                                            <p:fltVal val="0"/>
                                          </p:val>
                                        </p:tav>
                                        <p:tav tm="100000">
                                          <p:val>
                                            <p:strVal val="#ppt_h"/>
                                          </p:val>
                                        </p:tav>
                                      </p:tavLst>
                                    </p:anim>
                                    <p:anim calcmode="lin" valueType="num">
                                      <p:cBhvr>
                                        <p:cTn id="125" dur="1000" fill="hold"/>
                                        <p:tgtEl>
                                          <p:spTgt spid="30"/>
                                        </p:tgtEl>
                                        <p:attrNameLst>
                                          <p:attrName>style.rotation</p:attrName>
                                        </p:attrNameLst>
                                      </p:cBhvr>
                                      <p:tavLst>
                                        <p:tav tm="0">
                                          <p:val>
                                            <p:fltVal val="90"/>
                                          </p:val>
                                        </p:tav>
                                        <p:tav tm="100000">
                                          <p:val>
                                            <p:fltVal val="0"/>
                                          </p:val>
                                        </p:tav>
                                      </p:tavLst>
                                    </p:anim>
                                    <p:animEffect transition="in" filter="fade">
                                      <p:cBhvr>
                                        <p:cTn id="126" dur="1000"/>
                                        <p:tgtEl>
                                          <p:spTgt spid="30"/>
                                        </p:tgtEl>
                                      </p:cBhvr>
                                    </p:animEffect>
                                  </p:childTnLst>
                                </p:cTn>
                              </p:par>
                              <p:par>
                                <p:cTn id="127" presetID="31" presetClass="entr" presetSubtype="0" fill="hold" grpId="0" nodeType="withEffect">
                                  <p:stCondLst>
                                    <p:cond delay="0"/>
                                  </p:stCondLst>
                                  <p:childTnLst>
                                    <p:set>
                                      <p:cBhvr>
                                        <p:cTn id="128" dur="1" fill="hold">
                                          <p:stCondLst>
                                            <p:cond delay="0"/>
                                          </p:stCondLst>
                                        </p:cTn>
                                        <p:tgtEl>
                                          <p:spTgt spid="31"/>
                                        </p:tgtEl>
                                        <p:attrNameLst>
                                          <p:attrName>style.visibility</p:attrName>
                                        </p:attrNameLst>
                                      </p:cBhvr>
                                      <p:to>
                                        <p:strVal val="visible"/>
                                      </p:to>
                                    </p:set>
                                    <p:anim calcmode="lin" valueType="num">
                                      <p:cBhvr>
                                        <p:cTn id="129" dur="1000" fill="hold"/>
                                        <p:tgtEl>
                                          <p:spTgt spid="31"/>
                                        </p:tgtEl>
                                        <p:attrNameLst>
                                          <p:attrName>ppt_w</p:attrName>
                                        </p:attrNameLst>
                                      </p:cBhvr>
                                      <p:tavLst>
                                        <p:tav tm="0">
                                          <p:val>
                                            <p:fltVal val="0"/>
                                          </p:val>
                                        </p:tav>
                                        <p:tav tm="100000">
                                          <p:val>
                                            <p:strVal val="#ppt_w"/>
                                          </p:val>
                                        </p:tav>
                                      </p:tavLst>
                                    </p:anim>
                                    <p:anim calcmode="lin" valueType="num">
                                      <p:cBhvr>
                                        <p:cTn id="130" dur="1000" fill="hold"/>
                                        <p:tgtEl>
                                          <p:spTgt spid="31"/>
                                        </p:tgtEl>
                                        <p:attrNameLst>
                                          <p:attrName>ppt_h</p:attrName>
                                        </p:attrNameLst>
                                      </p:cBhvr>
                                      <p:tavLst>
                                        <p:tav tm="0">
                                          <p:val>
                                            <p:fltVal val="0"/>
                                          </p:val>
                                        </p:tav>
                                        <p:tav tm="100000">
                                          <p:val>
                                            <p:strVal val="#ppt_h"/>
                                          </p:val>
                                        </p:tav>
                                      </p:tavLst>
                                    </p:anim>
                                    <p:anim calcmode="lin" valueType="num">
                                      <p:cBhvr>
                                        <p:cTn id="131" dur="1000" fill="hold"/>
                                        <p:tgtEl>
                                          <p:spTgt spid="31"/>
                                        </p:tgtEl>
                                        <p:attrNameLst>
                                          <p:attrName>style.rotation</p:attrName>
                                        </p:attrNameLst>
                                      </p:cBhvr>
                                      <p:tavLst>
                                        <p:tav tm="0">
                                          <p:val>
                                            <p:fltVal val="90"/>
                                          </p:val>
                                        </p:tav>
                                        <p:tav tm="100000">
                                          <p:val>
                                            <p:fltVal val="0"/>
                                          </p:val>
                                        </p:tav>
                                      </p:tavLst>
                                    </p:anim>
                                    <p:animEffect transition="in" filter="fade">
                                      <p:cBhvr>
                                        <p:cTn id="132" dur="1000"/>
                                        <p:tgtEl>
                                          <p:spTgt spid="31"/>
                                        </p:tgtEl>
                                      </p:cBhvr>
                                    </p:animEffect>
                                  </p:childTnLst>
                                </p:cTn>
                              </p:par>
                              <p:par>
                                <p:cTn id="133" presetID="31" presetClass="entr" presetSubtype="0" fill="hold" grpId="0" nodeType="withEffect">
                                  <p:stCondLst>
                                    <p:cond delay="0"/>
                                  </p:stCondLst>
                                  <p:childTnLst>
                                    <p:set>
                                      <p:cBhvr>
                                        <p:cTn id="134" dur="1" fill="hold">
                                          <p:stCondLst>
                                            <p:cond delay="0"/>
                                          </p:stCondLst>
                                        </p:cTn>
                                        <p:tgtEl>
                                          <p:spTgt spid="49"/>
                                        </p:tgtEl>
                                        <p:attrNameLst>
                                          <p:attrName>style.visibility</p:attrName>
                                        </p:attrNameLst>
                                      </p:cBhvr>
                                      <p:to>
                                        <p:strVal val="visible"/>
                                      </p:to>
                                    </p:set>
                                    <p:anim calcmode="lin" valueType="num">
                                      <p:cBhvr>
                                        <p:cTn id="135" dur="1000" fill="hold"/>
                                        <p:tgtEl>
                                          <p:spTgt spid="49"/>
                                        </p:tgtEl>
                                        <p:attrNameLst>
                                          <p:attrName>ppt_w</p:attrName>
                                        </p:attrNameLst>
                                      </p:cBhvr>
                                      <p:tavLst>
                                        <p:tav tm="0">
                                          <p:val>
                                            <p:fltVal val="0"/>
                                          </p:val>
                                        </p:tav>
                                        <p:tav tm="100000">
                                          <p:val>
                                            <p:strVal val="#ppt_w"/>
                                          </p:val>
                                        </p:tav>
                                      </p:tavLst>
                                    </p:anim>
                                    <p:anim calcmode="lin" valueType="num">
                                      <p:cBhvr>
                                        <p:cTn id="136" dur="1000" fill="hold"/>
                                        <p:tgtEl>
                                          <p:spTgt spid="49"/>
                                        </p:tgtEl>
                                        <p:attrNameLst>
                                          <p:attrName>ppt_h</p:attrName>
                                        </p:attrNameLst>
                                      </p:cBhvr>
                                      <p:tavLst>
                                        <p:tav tm="0">
                                          <p:val>
                                            <p:fltVal val="0"/>
                                          </p:val>
                                        </p:tav>
                                        <p:tav tm="100000">
                                          <p:val>
                                            <p:strVal val="#ppt_h"/>
                                          </p:val>
                                        </p:tav>
                                      </p:tavLst>
                                    </p:anim>
                                    <p:anim calcmode="lin" valueType="num">
                                      <p:cBhvr>
                                        <p:cTn id="137" dur="1000" fill="hold"/>
                                        <p:tgtEl>
                                          <p:spTgt spid="49"/>
                                        </p:tgtEl>
                                        <p:attrNameLst>
                                          <p:attrName>style.rotation</p:attrName>
                                        </p:attrNameLst>
                                      </p:cBhvr>
                                      <p:tavLst>
                                        <p:tav tm="0">
                                          <p:val>
                                            <p:fltVal val="90"/>
                                          </p:val>
                                        </p:tav>
                                        <p:tav tm="100000">
                                          <p:val>
                                            <p:fltVal val="0"/>
                                          </p:val>
                                        </p:tav>
                                      </p:tavLst>
                                    </p:anim>
                                    <p:animEffect transition="in" filter="fade">
                                      <p:cBhvr>
                                        <p:cTn id="138" dur="1000"/>
                                        <p:tgtEl>
                                          <p:spTgt spid="49"/>
                                        </p:tgtEl>
                                      </p:cBhvr>
                                    </p:animEffect>
                                  </p:childTnLst>
                                </p:cTn>
                              </p:par>
                            </p:childTnLst>
                          </p:cTn>
                        </p:par>
                      </p:childTnLst>
                    </p:cTn>
                  </p:par>
                  <p:par>
                    <p:cTn id="139" fill="hold">
                      <p:stCondLst>
                        <p:cond delay="indefinite"/>
                      </p:stCondLst>
                      <p:childTnLst>
                        <p:par>
                          <p:cTn id="140" fill="hold">
                            <p:stCondLst>
                              <p:cond delay="0"/>
                            </p:stCondLst>
                            <p:childTnLst>
                              <p:par>
                                <p:cTn id="141" presetID="31" presetClass="entr" presetSubtype="0" fill="hold" grpId="0" nodeType="clickEffect">
                                  <p:stCondLst>
                                    <p:cond delay="0"/>
                                  </p:stCondLst>
                                  <p:childTnLst>
                                    <p:set>
                                      <p:cBhvr>
                                        <p:cTn id="142" dur="1" fill="hold">
                                          <p:stCondLst>
                                            <p:cond delay="0"/>
                                          </p:stCondLst>
                                        </p:cTn>
                                        <p:tgtEl>
                                          <p:spTgt spid="26"/>
                                        </p:tgtEl>
                                        <p:attrNameLst>
                                          <p:attrName>style.visibility</p:attrName>
                                        </p:attrNameLst>
                                      </p:cBhvr>
                                      <p:to>
                                        <p:strVal val="visible"/>
                                      </p:to>
                                    </p:set>
                                    <p:anim calcmode="lin" valueType="num">
                                      <p:cBhvr>
                                        <p:cTn id="143" dur="1000" fill="hold"/>
                                        <p:tgtEl>
                                          <p:spTgt spid="26"/>
                                        </p:tgtEl>
                                        <p:attrNameLst>
                                          <p:attrName>ppt_w</p:attrName>
                                        </p:attrNameLst>
                                      </p:cBhvr>
                                      <p:tavLst>
                                        <p:tav tm="0">
                                          <p:val>
                                            <p:fltVal val="0"/>
                                          </p:val>
                                        </p:tav>
                                        <p:tav tm="100000">
                                          <p:val>
                                            <p:strVal val="#ppt_w"/>
                                          </p:val>
                                        </p:tav>
                                      </p:tavLst>
                                    </p:anim>
                                    <p:anim calcmode="lin" valueType="num">
                                      <p:cBhvr>
                                        <p:cTn id="144" dur="1000" fill="hold"/>
                                        <p:tgtEl>
                                          <p:spTgt spid="26"/>
                                        </p:tgtEl>
                                        <p:attrNameLst>
                                          <p:attrName>ppt_h</p:attrName>
                                        </p:attrNameLst>
                                      </p:cBhvr>
                                      <p:tavLst>
                                        <p:tav tm="0">
                                          <p:val>
                                            <p:fltVal val="0"/>
                                          </p:val>
                                        </p:tav>
                                        <p:tav tm="100000">
                                          <p:val>
                                            <p:strVal val="#ppt_h"/>
                                          </p:val>
                                        </p:tav>
                                      </p:tavLst>
                                    </p:anim>
                                    <p:anim calcmode="lin" valueType="num">
                                      <p:cBhvr>
                                        <p:cTn id="145" dur="1000" fill="hold"/>
                                        <p:tgtEl>
                                          <p:spTgt spid="26"/>
                                        </p:tgtEl>
                                        <p:attrNameLst>
                                          <p:attrName>style.rotation</p:attrName>
                                        </p:attrNameLst>
                                      </p:cBhvr>
                                      <p:tavLst>
                                        <p:tav tm="0">
                                          <p:val>
                                            <p:fltVal val="90"/>
                                          </p:val>
                                        </p:tav>
                                        <p:tav tm="100000">
                                          <p:val>
                                            <p:fltVal val="0"/>
                                          </p:val>
                                        </p:tav>
                                      </p:tavLst>
                                    </p:anim>
                                    <p:animEffect transition="in" filter="fade">
                                      <p:cBhvr>
                                        <p:cTn id="146" dur="1000"/>
                                        <p:tgtEl>
                                          <p:spTgt spid="26"/>
                                        </p:tgtEl>
                                      </p:cBhvr>
                                    </p:animEffect>
                                  </p:childTnLst>
                                </p:cTn>
                              </p:par>
                              <p:par>
                                <p:cTn id="147" presetID="31" presetClass="entr" presetSubtype="0" fill="hold" grpId="0" nodeType="withEffect">
                                  <p:stCondLst>
                                    <p:cond delay="0"/>
                                  </p:stCondLst>
                                  <p:childTnLst>
                                    <p:set>
                                      <p:cBhvr>
                                        <p:cTn id="148" dur="1" fill="hold">
                                          <p:stCondLst>
                                            <p:cond delay="0"/>
                                          </p:stCondLst>
                                        </p:cTn>
                                        <p:tgtEl>
                                          <p:spTgt spid="27"/>
                                        </p:tgtEl>
                                        <p:attrNameLst>
                                          <p:attrName>style.visibility</p:attrName>
                                        </p:attrNameLst>
                                      </p:cBhvr>
                                      <p:to>
                                        <p:strVal val="visible"/>
                                      </p:to>
                                    </p:set>
                                    <p:anim calcmode="lin" valueType="num">
                                      <p:cBhvr>
                                        <p:cTn id="149" dur="1000" fill="hold"/>
                                        <p:tgtEl>
                                          <p:spTgt spid="27"/>
                                        </p:tgtEl>
                                        <p:attrNameLst>
                                          <p:attrName>ppt_w</p:attrName>
                                        </p:attrNameLst>
                                      </p:cBhvr>
                                      <p:tavLst>
                                        <p:tav tm="0">
                                          <p:val>
                                            <p:fltVal val="0"/>
                                          </p:val>
                                        </p:tav>
                                        <p:tav tm="100000">
                                          <p:val>
                                            <p:strVal val="#ppt_w"/>
                                          </p:val>
                                        </p:tav>
                                      </p:tavLst>
                                    </p:anim>
                                    <p:anim calcmode="lin" valueType="num">
                                      <p:cBhvr>
                                        <p:cTn id="150" dur="1000" fill="hold"/>
                                        <p:tgtEl>
                                          <p:spTgt spid="27"/>
                                        </p:tgtEl>
                                        <p:attrNameLst>
                                          <p:attrName>ppt_h</p:attrName>
                                        </p:attrNameLst>
                                      </p:cBhvr>
                                      <p:tavLst>
                                        <p:tav tm="0">
                                          <p:val>
                                            <p:fltVal val="0"/>
                                          </p:val>
                                        </p:tav>
                                        <p:tav tm="100000">
                                          <p:val>
                                            <p:strVal val="#ppt_h"/>
                                          </p:val>
                                        </p:tav>
                                      </p:tavLst>
                                    </p:anim>
                                    <p:anim calcmode="lin" valueType="num">
                                      <p:cBhvr>
                                        <p:cTn id="151" dur="1000" fill="hold"/>
                                        <p:tgtEl>
                                          <p:spTgt spid="27"/>
                                        </p:tgtEl>
                                        <p:attrNameLst>
                                          <p:attrName>style.rotation</p:attrName>
                                        </p:attrNameLst>
                                      </p:cBhvr>
                                      <p:tavLst>
                                        <p:tav tm="0">
                                          <p:val>
                                            <p:fltVal val="90"/>
                                          </p:val>
                                        </p:tav>
                                        <p:tav tm="100000">
                                          <p:val>
                                            <p:fltVal val="0"/>
                                          </p:val>
                                        </p:tav>
                                      </p:tavLst>
                                    </p:anim>
                                    <p:animEffect transition="in" filter="fade">
                                      <p:cBhvr>
                                        <p:cTn id="152" dur="1000"/>
                                        <p:tgtEl>
                                          <p:spTgt spid="27"/>
                                        </p:tgtEl>
                                      </p:cBhvr>
                                    </p:animEffect>
                                  </p:childTnLst>
                                </p:cTn>
                              </p:par>
                              <p:par>
                                <p:cTn id="153" presetID="31" presetClass="entr" presetSubtype="0"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 calcmode="lin" valueType="num">
                                      <p:cBhvr>
                                        <p:cTn id="155" dur="1000" fill="hold"/>
                                        <p:tgtEl>
                                          <p:spTgt spid="47"/>
                                        </p:tgtEl>
                                        <p:attrNameLst>
                                          <p:attrName>ppt_w</p:attrName>
                                        </p:attrNameLst>
                                      </p:cBhvr>
                                      <p:tavLst>
                                        <p:tav tm="0">
                                          <p:val>
                                            <p:fltVal val="0"/>
                                          </p:val>
                                        </p:tav>
                                        <p:tav tm="100000">
                                          <p:val>
                                            <p:strVal val="#ppt_w"/>
                                          </p:val>
                                        </p:tav>
                                      </p:tavLst>
                                    </p:anim>
                                    <p:anim calcmode="lin" valueType="num">
                                      <p:cBhvr>
                                        <p:cTn id="156" dur="1000" fill="hold"/>
                                        <p:tgtEl>
                                          <p:spTgt spid="47"/>
                                        </p:tgtEl>
                                        <p:attrNameLst>
                                          <p:attrName>ppt_h</p:attrName>
                                        </p:attrNameLst>
                                      </p:cBhvr>
                                      <p:tavLst>
                                        <p:tav tm="0">
                                          <p:val>
                                            <p:fltVal val="0"/>
                                          </p:val>
                                        </p:tav>
                                        <p:tav tm="100000">
                                          <p:val>
                                            <p:strVal val="#ppt_h"/>
                                          </p:val>
                                        </p:tav>
                                      </p:tavLst>
                                    </p:anim>
                                    <p:anim calcmode="lin" valueType="num">
                                      <p:cBhvr>
                                        <p:cTn id="157" dur="1000" fill="hold"/>
                                        <p:tgtEl>
                                          <p:spTgt spid="47"/>
                                        </p:tgtEl>
                                        <p:attrNameLst>
                                          <p:attrName>style.rotation</p:attrName>
                                        </p:attrNameLst>
                                      </p:cBhvr>
                                      <p:tavLst>
                                        <p:tav tm="0">
                                          <p:val>
                                            <p:fltVal val="90"/>
                                          </p:val>
                                        </p:tav>
                                        <p:tav tm="100000">
                                          <p:val>
                                            <p:fltVal val="0"/>
                                          </p:val>
                                        </p:tav>
                                      </p:tavLst>
                                    </p:anim>
                                    <p:animEffect transition="in" filter="fade">
                                      <p:cBhvr>
                                        <p:cTn id="158" dur="1000"/>
                                        <p:tgtEl>
                                          <p:spTgt spid="47"/>
                                        </p:tgtEl>
                                      </p:cBhvr>
                                    </p:animEffect>
                                  </p:childTnLst>
                                </p:cTn>
                              </p:par>
                            </p:childTnLst>
                          </p:cTn>
                        </p:par>
                      </p:childTnLst>
                    </p:cTn>
                  </p:par>
                  <p:par>
                    <p:cTn id="159" fill="hold">
                      <p:stCondLst>
                        <p:cond delay="indefinite"/>
                      </p:stCondLst>
                      <p:childTnLst>
                        <p:par>
                          <p:cTn id="160" fill="hold">
                            <p:stCondLst>
                              <p:cond delay="0"/>
                            </p:stCondLst>
                            <p:childTnLst>
                              <p:par>
                                <p:cTn id="161" presetID="31" presetClass="entr" presetSubtype="0" fill="hold" grpId="0" nodeType="clickEffect">
                                  <p:stCondLst>
                                    <p:cond delay="0"/>
                                  </p:stCondLst>
                                  <p:childTnLst>
                                    <p:set>
                                      <p:cBhvr>
                                        <p:cTn id="162" dur="1" fill="hold">
                                          <p:stCondLst>
                                            <p:cond delay="0"/>
                                          </p:stCondLst>
                                        </p:cTn>
                                        <p:tgtEl>
                                          <p:spTgt spid="48"/>
                                        </p:tgtEl>
                                        <p:attrNameLst>
                                          <p:attrName>style.visibility</p:attrName>
                                        </p:attrNameLst>
                                      </p:cBhvr>
                                      <p:to>
                                        <p:strVal val="visible"/>
                                      </p:to>
                                    </p:set>
                                    <p:anim calcmode="lin" valueType="num">
                                      <p:cBhvr>
                                        <p:cTn id="163" dur="1000" fill="hold"/>
                                        <p:tgtEl>
                                          <p:spTgt spid="48"/>
                                        </p:tgtEl>
                                        <p:attrNameLst>
                                          <p:attrName>ppt_w</p:attrName>
                                        </p:attrNameLst>
                                      </p:cBhvr>
                                      <p:tavLst>
                                        <p:tav tm="0">
                                          <p:val>
                                            <p:fltVal val="0"/>
                                          </p:val>
                                        </p:tav>
                                        <p:tav tm="100000">
                                          <p:val>
                                            <p:strVal val="#ppt_w"/>
                                          </p:val>
                                        </p:tav>
                                      </p:tavLst>
                                    </p:anim>
                                    <p:anim calcmode="lin" valueType="num">
                                      <p:cBhvr>
                                        <p:cTn id="164" dur="1000" fill="hold"/>
                                        <p:tgtEl>
                                          <p:spTgt spid="48"/>
                                        </p:tgtEl>
                                        <p:attrNameLst>
                                          <p:attrName>ppt_h</p:attrName>
                                        </p:attrNameLst>
                                      </p:cBhvr>
                                      <p:tavLst>
                                        <p:tav tm="0">
                                          <p:val>
                                            <p:fltVal val="0"/>
                                          </p:val>
                                        </p:tav>
                                        <p:tav tm="100000">
                                          <p:val>
                                            <p:strVal val="#ppt_h"/>
                                          </p:val>
                                        </p:tav>
                                      </p:tavLst>
                                    </p:anim>
                                    <p:anim calcmode="lin" valueType="num">
                                      <p:cBhvr>
                                        <p:cTn id="165" dur="1000" fill="hold"/>
                                        <p:tgtEl>
                                          <p:spTgt spid="48"/>
                                        </p:tgtEl>
                                        <p:attrNameLst>
                                          <p:attrName>style.rotation</p:attrName>
                                        </p:attrNameLst>
                                      </p:cBhvr>
                                      <p:tavLst>
                                        <p:tav tm="0">
                                          <p:val>
                                            <p:fltVal val="90"/>
                                          </p:val>
                                        </p:tav>
                                        <p:tav tm="100000">
                                          <p:val>
                                            <p:fltVal val="0"/>
                                          </p:val>
                                        </p:tav>
                                      </p:tavLst>
                                    </p:anim>
                                    <p:animEffect transition="in" filter="fade">
                                      <p:cBhvr>
                                        <p:cTn id="166" dur="1000"/>
                                        <p:tgtEl>
                                          <p:spTgt spid="48"/>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28"/>
                                        </p:tgtEl>
                                        <p:attrNameLst>
                                          <p:attrName>style.visibility</p:attrName>
                                        </p:attrNameLst>
                                      </p:cBhvr>
                                      <p:to>
                                        <p:strVal val="visible"/>
                                      </p:to>
                                    </p:set>
                                    <p:anim calcmode="lin" valueType="num">
                                      <p:cBhvr>
                                        <p:cTn id="169" dur="1000" fill="hold"/>
                                        <p:tgtEl>
                                          <p:spTgt spid="28"/>
                                        </p:tgtEl>
                                        <p:attrNameLst>
                                          <p:attrName>ppt_w</p:attrName>
                                        </p:attrNameLst>
                                      </p:cBhvr>
                                      <p:tavLst>
                                        <p:tav tm="0">
                                          <p:val>
                                            <p:fltVal val="0"/>
                                          </p:val>
                                        </p:tav>
                                        <p:tav tm="100000">
                                          <p:val>
                                            <p:strVal val="#ppt_w"/>
                                          </p:val>
                                        </p:tav>
                                      </p:tavLst>
                                    </p:anim>
                                    <p:anim calcmode="lin" valueType="num">
                                      <p:cBhvr>
                                        <p:cTn id="170" dur="1000" fill="hold"/>
                                        <p:tgtEl>
                                          <p:spTgt spid="28"/>
                                        </p:tgtEl>
                                        <p:attrNameLst>
                                          <p:attrName>ppt_h</p:attrName>
                                        </p:attrNameLst>
                                      </p:cBhvr>
                                      <p:tavLst>
                                        <p:tav tm="0">
                                          <p:val>
                                            <p:fltVal val="0"/>
                                          </p:val>
                                        </p:tav>
                                        <p:tav tm="100000">
                                          <p:val>
                                            <p:strVal val="#ppt_h"/>
                                          </p:val>
                                        </p:tav>
                                      </p:tavLst>
                                    </p:anim>
                                    <p:anim calcmode="lin" valueType="num">
                                      <p:cBhvr>
                                        <p:cTn id="171" dur="1000" fill="hold"/>
                                        <p:tgtEl>
                                          <p:spTgt spid="28"/>
                                        </p:tgtEl>
                                        <p:attrNameLst>
                                          <p:attrName>style.rotation</p:attrName>
                                        </p:attrNameLst>
                                      </p:cBhvr>
                                      <p:tavLst>
                                        <p:tav tm="0">
                                          <p:val>
                                            <p:fltVal val="90"/>
                                          </p:val>
                                        </p:tav>
                                        <p:tav tm="100000">
                                          <p:val>
                                            <p:fltVal val="0"/>
                                          </p:val>
                                        </p:tav>
                                      </p:tavLst>
                                    </p:anim>
                                    <p:animEffect transition="in" filter="fade">
                                      <p:cBhvr>
                                        <p:cTn id="172" dur="1000"/>
                                        <p:tgtEl>
                                          <p:spTgt spid="28"/>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29"/>
                                        </p:tgtEl>
                                        <p:attrNameLst>
                                          <p:attrName>style.visibility</p:attrName>
                                        </p:attrNameLst>
                                      </p:cBhvr>
                                      <p:to>
                                        <p:strVal val="visible"/>
                                      </p:to>
                                    </p:set>
                                    <p:anim calcmode="lin" valueType="num">
                                      <p:cBhvr>
                                        <p:cTn id="175" dur="1000" fill="hold"/>
                                        <p:tgtEl>
                                          <p:spTgt spid="29"/>
                                        </p:tgtEl>
                                        <p:attrNameLst>
                                          <p:attrName>ppt_w</p:attrName>
                                        </p:attrNameLst>
                                      </p:cBhvr>
                                      <p:tavLst>
                                        <p:tav tm="0">
                                          <p:val>
                                            <p:fltVal val="0"/>
                                          </p:val>
                                        </p:tav>
                                        <p:tav tm="100000">
                                          <p:val>
                                            <p:strVal val="#ppt_w"/>
                                          </p:val>
                                        </p:tav>
                                      </p:tavLst>
                                    </p:anim>
                                    <p:anim calcmode="lin" valueType="num">
                                      <p:cBhvr>
                                        <p:cTn id="176" dur="1000" fill="hold"/>
                                        <p:tgtEl>
                                          <p:spTgt spid="29"/>
                                        </p:tgtEl>
                                        <p:attrNameLst>
                                          <p:attrName>ppt_h</p:attrName>
                                        </p:attrNameLst>
                                      </p:cBhvr>
                                      <p:tavLst>
                                        <p:tav tm="0">
                                          <p:val>
                                            <p:fltVal val="0"/>
                                          </p:val>
                                        </p:tav>
                                        <p:tav tm="100000">
                                          <p:val>
                                            <p:strVal val="#ppt_h"/>
                                          </p:val>
                                        </p:tav>
                                      </p:tavLst>
                                    </p:anim>
                                    <p:anim calcmode="lin" valueType="num">
                                      <p:cBhvr>
                                        <p:cTn id="177" dur="1000" fill="hold"/>
                                        <p:tgtEl>
                                          <p:spTgt spid="29"/>
                                        </p:tgtEl>
                                        <p:attrNameLst>
                                          <p:attrName>style.rotation</p:attrName>
                                        </p:attrNameLst>
                                      </p:cBhvr>
                                      <p:tavLst>
                                        <p:tav tm="0">
                                          <p:val>
                                            <p:fltVal val="90"/>
                                          </p:val>
                                        </p:tav>
                                        <p:tav tm="100000">
                                          <p:val>
                                            <p:fltVal val="0"/>
                                          </p:val>
                                        </p:tav>
                                      </p:tavLst>
                                    </p:anim>
                                    <p:animEffect transition="in" filter="fade">
                                      <p:cBhvr>
                                        <p:cTn id="178" dur="1000"/>
                                        <p:tgtEl>
                                          <p:spTgt spid="29"/>
                                        </p:tgtEl>
                                      </p:cBhvr>
                                    </p:animEffect>
                                  </p:childTnLst>
                                </p:cTn>
                              </p:par>
                            </p:childTnLst>
                          </p:cTn>
                        </p:par>
                      </p:childTnLst>
                    </p:cTn>
                  </p:par>
                  <p:par>
                    <p:cTn id="179" fill="hold">
                      <p:stCondLst>
                        <p:cond delay="indefinite"/>
                      </p:stCondLst>
                      <p:childTnLst>
                        <p:par>
                          <p:cTn id="180" fill="hold">
                            <p:stCondLst>
                              <p:cond delay="0"/>
                            </p:stCondLst>
                            <p:childTnLst>
                              <p:par>
                                <p:cTn id="181" presetID="31" presetClass="entr" presetSubtype="0" fill="hold" grpId="0" nodeType="clickEffect">
                                  <p:stCondLst>
                                    <p:cond delay="0"/>
                                  </p:stCondLst>
                                  <p:childTnLst>
                                    <p:set>
                                      <p:cBhvr>
                                        <p:cTn id="182" dur="1" fill="hold">
                                          <p:stCondLst>
                                            <p:cond delay="0"/>
                                          </p:stCondLst>
                                        </p:cTn>
                                        <p:tgtEl>
                                          <p:spTgt spid="8"/>
                                        </p:tgtEl>
                                        <p:attrNameLst>
                                          <p:attrName>style.visibility</p:attrName>
                                        </p:attrNameLst>
                                      </p:cBhvr>
                                      <p:to>
                                        <p:strVal val="visible"/>
                                      </p:to>
                                    </p:set>
                                    <p:anim calcmode="lin" valueType="num">
                                      <p:cBhvr>
                                        <p:cTn id="183" dur="1000" fill="hold"/>
                                        <p:tgtEl>
                                          <p:spTgt spid="8"/>
                                        </p:tgtEl>
                                        <p:attrNameLst>
                                          <p:attrName>ppt_w</p:attrName>
                                        </p:attrNameLst>
                                      </p:cBhvr>
                                      <p:tavLst>
                                        <p:tav tm="0">
                                          <p:val>
                                            <p:fltVal val="0"/>
                                          </p:val>
                                        </p:tav>
                                        <p:tav tm="100000">
                                          <p:val>
                                            <p:strVal val="#ppt_w"/>
                                          </p:val>
                                        </p:tav>
                                      </p:tavLst>
                                    </p:anim>
                                    <p:anim calcmode="lin" valueType="num">
                                      <p:cBhvr>
                                        <p:cTn id="184" dur="1000" fill="hold"/>
                                        <p:tgtEl>
                                          <p:spTgt spid="8"/>
                                        </p:tgtEl>
                                        <p:attrNameLst>
                                          <p:attrName>ppt_h</p:attrName>
                                        </p:attrNameLst>
                                      </p:cBhvr>
                                      <p:tavLst>
                                        <p:tav tm="0">
                                          <p:val>
                                            <p:fltVal val="0"/>
                                          </p:val>
                                        </p:tav>
                                        <p:tav tm="100000">
                                          <p:val>
                                            <p:strVal val="#ppt_h"/>
                                          </p:val>
                                        </p:tav>
                                      </p:tavLst>
                                    </p:anim>
                                    <p:anim calcmode="lin" valueType="num">
                                      <p:cBhvr>
                                        <p:cTn id="185" dur="1000" fill="hold"/>
                                        <p:tgtEl>
                                          <p:spTgt spid="8"/>
                                        </p:tgtEl>
                                        <p:attrNameLst>
                                          <p:attrName>style.rotation</p:attrName>
                                        </p:attrNameLst>
                                      </p:cBhvr>
                                      <p:tavLst>
                                        <p:tav tm="0">
                                          <p:val>
                                            <p:fltVal val="90"/>
                                          </p:val>
                                        </p:tav>
                                        <p:tav tm="100000">
                                          <p:val>
                                            <p:fltVal val="0"/>
                                          </p:val>
                                        </p:tav>
                                      </p:tavLst>
                                    </p:anim>
                                    <p:animEffect transition="in" filter="fade">
                                      <p:cBhvr>
                                        <p:cTn id="186" dur="1000"/>
                                        <p:tgtEl>
                                          <p:spTgt spid="8"/>
                                        </p:tgtEl>
                                      </p:cBhvr>
                                    </p:animEffect>
                                  </p:childTnLst>
                                </p:cTn>
                              </p:par>
                            </p:childTnLst>
                          </p:cTn>
                        </p:par>
                      </p:childTnLst>
                    </p:cTn>
                  </p:par>
                  <p:par>
                    <p:cTn id="187" fill="hold">
                      <p:stCondLst>
                        <p:cond delay="indefinite"/>
                      </p:stCondLst>
                      <p:childTnLst>
                        <p:par>
                          <p:cTn id="188" fill="hold">
                            <p:stCondLst>
                              <p:cond delay="0"/>
                            </p:stCondLst>
                            <p:childTnLst>
                              <p:par>
                                <p:cTn id="189" presetID="31" presetClass="entr" presetSubtype="0" fill="hold" grpId="0" nodeType="clickEffect">
                                  <p:stCondLst>
                                    <p:cond delay="0"/>
                                  </p:stCondLst>
                                  <p:childTnLst>
                                    <p:set>
                                      <p:cBhvr>
                                        <p:cTn id="190" dur="1" fill="hold">
                                          <p:stCondLst>
                                            <p:cond delay="0"/>
                                          </p:stCondLst>
                                        </p:cTn>
                                        <p:tgtEl>
                                          <p:spTgt spid="17"/>
                                        </p:tgtEl>
                                        <p:attrNameLst>
                                          <p:attrName>style.visibility</p:attrName>
                                        </p:attrNameLst>
                                      </p:cBhvr>
                                      <p:to>
                                        <p:strVal val="visible"/>
                                      </p:to>
                                    </p:set>
                                    <p:anim calcmode="lin" valueType="num">
                                      <p:cBhvr>
                                        <p:cTn id="191" dur="1000" fill="hold"/>
                                        <p:tgtEl>
                                          <p:spTgt spid="17"/>
                                        </p:tgtEl>
                                        <p:attrNameLst>
                                          <p:attrName>ppt_w</p:attrName>
                                        </p:attrNameLst>
                                      </p:cBhvr>
                                      <p:tavLst>
                                        <p:tav tm="0">
                                          <p:val>
                                            <p:fltVal val="0"/>
                                          </p:val>
                                        </p:tav>
                                        <p:tav tm="100000">
                                          <p:val>
                                            <p:strVal val="#ppt_w"/>
                                          </p:val>
                                        </p:tav>
                                      </p:tavLst>
                                    </p:anim>
                                    <p:anim calcmode="lin" valueType="num">
                                      <p:cBhvr>
                                        <p:cTn id="192" dur="1000" fill="hold"/>
                                        <p:tgtEl>
                                          <p:spTgt spid="17"/>
                                        </p:tgtEl>
                                        <p:attrNameLst>
                                          <p:attrName>ppt_h</p:attrName>
                                        </p:attrNameLst>
                                      </p:cBhvr>
                                      <p:tavLst>
                                        <p:tav tm="0">
                                          <p:val>
                                            <p:fltVal val="0"/>
                                          </p:val>
                                        </p:tav>
                                        <p:tav tm="100000">
                                          <p:val>
                                            <p:strVal val="#ppt_h"/>
                                          </p:val>
                                        </p:tav>
                                      </p:tavLst>
                                    </p:anim>
                                    <p:anim calcmode="lin" valueType="num">
                                      <p:cBhvr>
                                        <p:cTn id="193" dur="1000" fill="hold"/>
                                        <p:tgtEl>
                                          <p:spTgt spid="17"/>
                                        </p:tgtEl>
                                        <p:attrNameLst>
                                          <p:attrName>style.rotation</p:attrName>
                                        </p:attrNameLst>
                                      </p:cBhvr>
                                      <p:tavLst>
                                        <p:tav tm="0">
                                          <p:val>
                                            <p:fltVal val="90"/>
                                          </p:val>
                                        </p:tav>
                                        <p:tav tm="100000">
                                          <p:val>
                                            <p:fltVal val="0"/>
                                          </p:val>
                                        </p:tav>
                                      </p:tavLst>
                                    </p:anim>
                                    <p:animEffect transition="in" filter="fade">
                                      <p:cBhvr>
                                        <p:cTn id="194" dur="1000"/>
                                        <p:tgtEl>
                                          <p:spTgt spid="17"/>
                                        </p:tgtEl>
                                      </p:cBhvr>
                                    </p:animEffect>
                                  </p:childTnLst>
                                </p:cTn>
                              </p:par>
                              <p:par>
                                <p:cTn id="195" presetID="31" presetClass="entr" presetSubtype="0" fill="hold" grpId="0" nodeType="withEffect">
                                  <p:stCondLst>
                                    <p:cond delay="0"/>
                                  </p:stCondLst>
                                  <p:childTnLst>
                                    <p:set>
                                      <p:cBhvr>
                                        <p:cTn id="196" dur="1" fill="hold">
                                          <p:stCondLst>
                                            <p:cond delay="0"/>
                                          </p:stCondLst>
                                        </p:cTn>
                                        <p:tgtEl>
                                          <p:spTgt spid="18"/>
                                        </p:tgtEl>
                                        <p:attrNameLst>
                                          <p:attrName>style.visibility</p:attrName>
                                        </p:attrNameLst>
                                      </p:cBhvr>
                                      <p:to>
                                        <p:strVal val="visible"/>
                                      </p:to>
                                    </p:set>
                                    <p:anim calcmode="lin" valueType="num">
                                      <p:cBhvr>
                                        <p:cTn id="197" dur="1000" fill="hold"/>
                                        <p:tgtEl>
                                          <p:spTgt spid="18"/>
                                        </p:tgtEl>
                                        <p:attrNameLst>
                                          <p:attrName>ppt_w</p:attrName>
                                        </p:attrNameLst>
                                      </p:cBhvr>
                                      <p:tavLst>
                                        <p:tav tm="0">
                                          <p:val>
                                            <p:fltVal val="0"/>
                                          </p:val>
                                        </p:tav>
                                        <p:tav tm="100000">
                                          <p:val>
                                            <p:strVal val="#ppt_w"/>
                                          </p:val>
                                        </p:tav>
                                      </p:tavLst>
                                    </p:anim>
                                    <p:anim calcmode="lin" valueType="num">
                                      <p:cBhvr>
                                        <p:cTn id="198" dur="1000" fill="hold"/>
                                        <p:tgtEl>
                                          <p:spTgt spid="18"/>
                                        </p:tgtEl>
                                        <p:attrNameLst>
                                          <p:attrName>ppt_h</p:attrName>
                                        </p:attrNameLst>
                                      </p:cBhvr>
                                      <p:tavLst>
                                        <p:tav tm="0">
                                          <p:val>
                                            <p:fltVal val="0"/>
                                          </p:val>
                                        </p:tav>
                                        <p:tav tm="100000">
                                          <p:val>
                                            <p:strVal val="#ppt_h"/>
                                          </p:val>
                                        </p:tav>
                                      </p:tavLst>
                                    </p:anim>
                                    <p:anim calcmode="lin" valueType="num">
                                      <p:cBhvr>
                                        <p:cTn id="199" dur="1000" fill="hold"/>
                                        <p:tgtEl>
                                          <p:spTgt spid="18"/>
                                        </p:tgtEl>
                                        <p:attrNameLst>
                                          <p:attrName>style.rotation</p:attrName>
                                        </p:attrNameLst>
                                      </p:cBhvr>
                                      <p:tavLst>
                                        <p:tav tm="0">
                                          <p:val>
                                            <p:fltVal val="90"/>
                                          </p:val>
                                        </p:tav>
                                        <p:tav tm="100000">
                                          <p:val>
                                            <p:fltVal val="0"/>
                                          </p:val>
                                        </p:tav>
                                      </p:tavLst>
                                    </p:anim>
                                    <p:animEffect transition="in" filter="fade">
                                      <p:cBhvr>
                                        <p:cTn id="200" dur="1000"/>
                                        <p:tgtEl>
                                          <p:spTgt spid="18"/>
                                        </p:tgtEl>
                                      </p:cBhvr>
                                    </p:animEffect>
                                  </p:childTnLst>
                                </p:cTn>
                              </p:par>
                              <p:par>
                                <p:cTn id="201" presetID="31" presetClass="entr" presetSubtype="0" fill="hold" grpId="0" nodeType="withEffect">
                                  <p:stCondLst>
                                    <p:cond delay="0"/>
                                  </p:stCondLst>
                                  <p:childTnLst>
                                    <p:set>
                                      <p:cBhvr>
                                        <p:cTn id="202" dur="1" fill="hold">
                                          <p:stCondLst>
                                            <p:cond delay="0"/>
                                          </p:stCondLst>
                                        </p:cTn>
                                        <p:tgtEl>
                                          <p:spTgt spid="43"/>
                                        </p:tgtEl>
                                        <p:attrNameLst>
                                          <p:attrName>style.visibility</p:attrName>
                                        </p:attrNameLst>
                                      </p:cBhvr>
                                      <p:to>
                                        <p:strVal val="visible"/>
                                      </p:to>
                                    </p:set>
                                    <p:anim calcmode="lin" valueType="num">
                                      <p:cBhvr>
                                        <p:cTn id="203" dur="1000" fill="hold"/>
                                        <p:tgtEl>
                                          <p:spTgt spid="43"/>
                                        </p:tgtEl>
                                        <p:attrNameLst>
                                          <p:attrName>ppt_w</p:attrName>
                                        </p:attrNameLst>
                                      </p:cBhvr>
                                      <p:tavLst>
                                        <p:tav tm="0">
                                          <p:val>
                                            <p:fltVal val="0"/>
                                          </p:val>
                                        </p:tav>
                                        <p:tav tm="100000">
                                          <p:val>
                                            <p:strVal val="#ppt_w"/>
                                          </p:val>
                                        </p:tav>
                                      </p:tavLst>
                                    </p:anim>
                                    <p:anim calcmode="lin" valueType="num">
                                      <p:cBhvr>
                                        <p:cTn id="204" dur="1000" fill="hold"/>
                                        <p:tgtEl>
                                          <p:spTgt spid="43"/>
                                        </p:tgtEl>
                                        <p:attrNameLst>
                                          <p:attrName>ppt_h</p:attrName>
                                        </p:attrNameLst>
                                      </p:cBhvr>
                                      <p:tavLst>
                                        <p:tav tm="0">
                                          <p:val>
                                            <p:fltVal val="0"/>
                                          </p:val>
                                        </p:tav>
                                        <p:tav tm="100000">
                                          <p:val>
                                            <p:strVal val="#ppt_h"/>
                                          </p:val>
                                        </p:tav>
                                      </p:tavLst>
                                    </p:anim>
                                    <p:anim calcmode="lin" valueType="num">
                                      <p:cBhvr>
                                        <p:cTn id="205" dur="1000" fill="hold"/>
                                        <p:tgtEl>
                                          <p:spTgt spid="43"/>
                                        </p:tgtEl>
                                        <p:attrNameLst>
                                          <p:attrName>style.rotation</p:attrName>
                                        </p:attrNameLst>
                                      </p:cBhvr>
                                      <p:tavLst>
                                        <p:tav tm="0">
                                          <p:val>
                                            <p:fltVal val="90"/>
                                          </p:val>
                                        </p:tav>
                                        <p:tav tm="100000">
                                          <p:val>
                                            <p:fltVal val="0"/>
                                          </p:val>
                                        </p:tav>
                                      </p:tavLst>
                                    </p:anim>
                                    <p:animEffect transition="in" filter="fade">
                                      <p:cBhvr>
                                        <p:cTn id="206" dur="1000"/>
                                        <p:tgtEl>
                                          <p:spTgt spid="43"/>
                                        </p:tgtEl>
                                      </p:cBhvr>
                                    </p:animEffect>
                                  </p:childTnLst>
                                </p:cTn>
                              </p:par>
                            </p:childTnLst>
                          </p:cTn>
                        </p:par>
                      </p:childTnLst>
                    </p:cTn>
                  </p:par>
                  <p:par>
                    <p:cTn id="207" fill="hold">
                      <p:stCondLst>
                        <p:cond delay="indefinite"/>
                      </p:stCondLst>
                      <p:childTnLst>
                        <p:par>
                          <p:cTn id="208" fill="hold">
                            <p:stCondLst>
                              <p:cond delay="0"/>
                            </p:stCondLst>
                            <p:childTnLst>
                              <p:par>
                                <p:cTn id="209" presetID="31" presetClass="entr" presetSubtype="0" fill="hold" grpId="0" nodeType="clickEffect">
                                  <p:stCondLst>
                                    <p:cond delay="0"/>
                                  </p:stCondLst>
                                  <p:childTnLst>
                                    <p:set>
                                      <p:cBhvr>
                                        <p:cTn id="210" dur="1" fill="hold">
                                          <p:stCondLst>
                                            <p:cond delay="0"/>
                                          </p:stCondLst>
                                        </p:cTn>
                                        <p:tgtEl>
                                          <p:spTgt spid="23"/>
                                        </p:tgtEl>
                                        <p:attrNameLst>
                                          <p:attrName>style.visibility</p:attrName>
                                        </p:attrNameLst>
                                      </p:cBhvr>
                                      <p:to>
                                        <p:strVal val="visible"/>
                                      </p:to>
                                    </p:set>
                                    <p:anim calcmode="lin" valueType="num">
                                      <p:cBhvr>
                                        <p:cTn id="211" dur="1000" fill="hold"/>
                                        <p:tgtEl>
                                          <p:spTgt spid="23"/>
                                        </p:tgtEl>
                                        <p:attrNameLst>
                                          <p:attrName>ppt_w</p:attrName>
                                        </p:attrNameLst>
                                      </p:cBhvr>
                                      <p:tavLst>
                                        <p:tav tm="0">
                                          <p:val>
                                            <p:fltVal val="0"/>
                                          </p:val>
                                        </p:tav>
                                        <p:tav tm="100000">
                                          <p:val>
                                            <p:strVal val="#ppt_w"/>
                                          </p:val>
                                        </p:tav>
                                      </p:tavLst>
                                    </p:anim>
                                    <p:anim calcmode="lin" valueType="num">
                                      <p:cBhvr>
                                        <p:cTn id="212" dur="1000" fill="hold"/>
                                        <p:tgtEl>
                                          <p:spTgt spid="23"/>
                                        </p:tgtEl>
                                        <p:attrNameLst>
                                          <p:attrName>ppt_h</p:attrName>
                                        </p:attrNameLst>
                                      </p:cBhvr>
                                      <p:tavLst>
                                        <p:tav tm="0">
                                          <p:val>
                                            <p:fltVal val="0"/>
                                          </p:val>
                                        </p:tav>
                                        <p:tav tm="100000">
                                          <p:val>
                                            <p:strVal val="#ppt_h"/>
                                          </p:val>
                                        </p:tav>
                                      </p:tavLst>
                                    </p:anim>
                                    <p:anim calcmode="lin" valueType="num">
                                      <p:cBhvr>
                                        <p:cTn id="213" dur="1000" fill="hold"/>
                                        <p:tgtEl>
                                          <p:spTgt spid="23"/>
                                        </p:tgtEl>
                                        <p:attrNameLst>
                                          <p:attrName>style.rotation</p:attrName>
                                        </p:attrNameLst>
                                      </p:cBhvr>
                                      <p:tavLst>
                                        <p:tav tm="0">
                                          <p:val>
                                            <p:fltVal val="90"/>
                                          </p:val>
                                        </p:tav>
                                        <p:tav tm="100000">
                                          <p:val>
                                            <p:fltVal val="0"/>
                                          </p:val>
                                        </p:tav>
                                      </p:tavLst>
                                    </p:anim>
                                    <p:animEffect transition="in" filter="fade">
                                      <p:cBhvr>
                                        <p:cTn id="214" dur="1000"/>
                                        <p:tgtEl>
                                          <p:spTgt spid="23"/>
                                        </p:tgtEl>
                                      </p:cBhvr>
                                    </p:animEffect>
                                  </p:childTnLst>
                                </p:cTn>
                              </p:par>
                              <p:par>
                                <p:cTn id="215" presetID="31" presetClass="entr" presetSubtype="0" fill="hold" grpId="0" nodeType="withEffect">
                                  <p:stCondLst>
                                    <p:cond delay="0"/>
                                  </p:stCondLst>
                                  <p:childTnLst>
                                    <p:set>
                                      <p:cBhvr>
                                        <p:cTn id="216" dur="1" fill="hold">
                                          <p:stCondLst>
                                            <p:cond delay="0"/>
                                          </p:stCondLst>
                                        </p:cTn>
                                        <p:tgtEl>
                                          <p:spTgt spid="24"/>
                                        </p:tgtEl>
                                        <p:attrNameLst>
                                          <p:attrName>style.visibility</p:attrName>
                                        </p:attrNameLst>
                                      </p:cBhvr>
                                      <p:to>
                                        <p:strVal val="visible"/>
                                      </p:to>
                                    </p:set>
                                    <p:anim calcmode="lin" valueType="num">
                                      <p:cBhvr>
                                        <p:cTn id="217" dur="1000" fill="hold"/>
                                        <p:tgtEl>
                                          <p:spTgt spid="24"/>
                                        </p:tgtEl>
                                        <p:attrNameLst>
                                          <p:attrName>ppt_w</p:attrName>
                                        </p:attrNameLst>
                                      </p:cBhvr>
                                      <p:tavLst>
                                        <p:tav tm="0">
                                          <p:val>
                                            <p:fltVal val="0"/>
                                          </p:val>
                                        </p:tav>
                                        <p:tav tm="100000">
                                          <p:val>
                                            <p:strVal val="#ppt_w"/>
                                          </p:val>
                                        </p:tav>
                                      </p:tavLst>
                                    </p:anim>
                                    <p:anim calcmode="lin" valueType="num">
                                      <p:cBhvr>
                                        <p:cTn id="218" dur="1000" fill="hold"/>
                                        <p:tgtEl>
                                          <p:spTgt spid="24"/>
                                        </p:tgtEl>
                                        <p:attrNameLst>
                                          <p:attrName>ppt_h</p:attrName>
                                        </p:attrNameLst>
                                      </p:cBhvr>
                                      <p:tavLst>
                                        <p:tav tm="0">
                                          <p:val>
                                            <p:fltVal val="0"/>
                                          </p:val>
                                        </p:tav>
                                        <p:tav tm="100000">
                                          <p:val>
                                            <p:strVal val="#ppt_h"/>
                                          </p:val>
                                        </p:tav>
                                      </p:tavLst>
                                    </p:anim>
                                    <p:anim calcmode="lin" valueType="num">
                                      <p:cBhvr>
                                        <p:cTn id="219" dur="1000" fill="hold"/>
                                        <p:tgtEl>
                                          <p:spTgt spid="24"/>
                                        </p:tgtEl>
                                        <p:attrNameLst>
                                          <p:attrName>style.rotation</p:attrName>
                                        </p:attrNameLst>
                                      </p:cBhvr>
                                      <p:tavLst>
                                        <p:tav tm="0">
                                          <p:val>
                                            <p:fltVal val="90"/>
                                          </p:val>
                                        </p:tav>
                                        <p:tav tm="100000">
                                          <p:val>
                                            <p:fltVal val="0"/>
                                          </p:val>
                                        </p:tav>
                                      </p:tavLst>
                                    </p:anim>
                                    <p:animEffect transition="in" filter="fade">
                                      <p:cBhvr>
                                        <p:cTn id="220" dur="1000"/>
                                        <p:tgtEl>
                                          <p:spTgt spid="24"/>
                                        </p:tgtEl>
                                      </p:cBhvr>
                                    </p:animEffect>
                                  </p:childTnLst>
                                </p:cTn>
                              </p:par>
                              <p:par>
                                <p:cTn id="221" presetID="31" presetClass="entr" presetSubtype="0" fill="hold" grpId="0" nodeType="withEffect">
                                  <p:stCondLst>
                                    <p:cond delay="0"/>
                                  </p:stCondLst>
                                  <p:childTnLst>
                                    <p:set>
                                      <p:cBhvr>
                                        <p:cTn id="222" dur="1" fill="hold">
                                          <p:stCondLst>
                                            <p:cond delay="0"/>
                                          </p:stCondLst>
                                        </p:cTn>
                                        <p:tgtEl>
                                          <p:spTgt spid="25"/>
                                        </p:tgtEl>
                                        <p:attrNameLst>
                                          <p:attrName>style.visibility</p:attrName>
                                        </p:attrNameLst>
                                      </p:cBhvr>
                                      <p:to>
                                        <p:strVal val="visible"/>
                                      </p:to>
                                    </p:set>
                                    <p:anim calcmode="lin" valueType="num">
                                      <p:cBhvr>
                                        <p:cTn id="223" dur="1000" fill="hold"/>
                                        <p:tgtEl>
                                          <p:spTgt spid="25"/>
                                        </p:tgtEl>
                                        <p:attrNameLst>
                                          <p:attrName>ppt_w</p:attrName>
                                        </p:attrNameLst>
                                      </p:cBhvr>
                                      <p:tavLst>
                                        <p:tav tm="0">
                                          <p:val>
                                            <p:fltVal val="0"/>
                                          </p:val>
                                        </p:tav>
                                        <p:tav tm="100000">
                                          <p:val>
                                            <p:strVal val="#ppt_w"/>
                                          </p:val>
                                        </p:tav>
                                      </p:tavLst>
                                    </p:anim>
                                    <p:anim calcmode="lin" valueType="num">
                                      <p:cBhvr>
                                        <p:cTn id="224" dur="1000" fill="hold"/>
                                        <p:tgtEl>
                                          <p:spTgt spid="25"/>
                                        </p:tgtEl>
                                        <p:attrNameLst>
                                          <p:attrName>ppt_h</p:attrName>
                                        </p:attrNameLst>
                                      </p:cBhvr>
                                      <p:tavLst>
                                        <p:tav tm="0">
                                          <p:val>
                                            <p:fltVal val="0"/>
                                          </p:val>
                                        </p:tav>
                                        <p:tav tm="100000">
                                          <p:val>
                                            <p:strVal val="#ppt_h"/>
                                          </p:val>
                                        </p:tav>
                                      </p:tavLst>
                                    </p:anim>
                                    <p:anim calcmode="lin" valueType="num">
                                      <p:cBhvr>
                                        <p:cTn id="225" dur="1000" fill="hold"/>
                                        <p:tgtEl>
                                          <p:spTgt spid="25"/>
                                        </p:tgtEl>
                                        <p:attrNameLst>
                                          <p:attrName>style.rotation</p:attrName>
                                        </p:attrNameLst>
                                      </p:cBhvr>
                                      <p:tavLst>
                                        <p:tav tm="0">
                                          <p:val>
                                            <p:fltVal val="90"/>
                                          </p:val>
                                        </p:tav>
                                        <p:tav tm="100000">
                                          <p:val>
                                            <p:fltVal val="0"/>
                                          </p:val>
                                        </p:tav>
                                      </p:tavLst>
                                    </p:anim>
                                    <p:animEffect transition="in" filter="fade">
                                      <p:cBhvr>
                                        <p:cTn id="226" dur="1000"/>
                                        <p:tgtEl>
                                          <p:spTgt spid="25"/>
                                        </p:tgtEl>
                                      </p:cBhvr>
                                    </p:animEffect>
                                  </p:childTnLst>
                                </p:cTn>
                              </p:par>
                              <p:par>
                                <p:cTn id="227" presetID="31" presetClass="entr" presetSubtype="0" fill="hold" grpId="0" nodeType="withEffect">
                                  <p:stCondLst>
                                    <p:cond delay="0"/>
                                  </p:stCondLst>
                                  <p:childTnLst>
                                    <p:set>
                                      <p:cBhvr>
                                        <p:cTn id="228" dur="1" fill="hold">
                                          <p:stCondLst>
                                            <p:cond delay="0"/>
                                          </p:stCondLst>
                                        </p:cTn>
                                        <p:tgtEl>
                                          <p:spTgt spid="45"/>
                                        </p:tgtEl>
                                        <p:attrNameLst>
                                          <p:attrName>style.visibility</p:attrName>
                                        </p:attrNameLst>
                                      </p:cBhvr>
                                      <p:to>
                                        <p:strVal val="visible"/>
                                      </p:to>
                                    </p:set>
                                    <p:anim calcmode="lin" valueType="num">
                                      <p:cBhvr>
                                        <p:cTn id="229" dur="1000" fill="hold"/>
                                        <p:tgtEl>
                                          <p:spTgt spid="45"/>
                                        </p:tgtEl>
                                        <p:attrNameLst>
                                          <p:attrName>ppt_w</p:attrName>
                                        </p:attrNameLst>
                                      </p:cBhvr>
                                      <p:tavLst>
                                        <p:tav tm="0">
                                          <p:val>
                                            <p:fltVal val="0"/>
                                          </p:val>
                                        </p:tav>
                                        <p:tav tm="100000">
                                          <p:val>
                                            <p:strVal val="#ppt_w"/>
                                          </p:val>
                                        </p:tav>
                                      </p:tavLst>
                                    </p:anim>
                                    <p:anim calcmode="lin" valueType="num">
                                      <p:cBhvr>
                                        <p:cTn id="230" dur="1000" fill="hold"/>
                                        <p:tgtEl>
                                          <p:spTgt spid="45"/>
                                        </p:tgtEl>
                                        <p:attrNameLst>
                                          <p:attrName>ppt_h</p:attrName>
                                        </p:attrNameLst>
                                      </p:cBhvr>
                                      <p:tavLst>
                                        <p:tav tm="0">
                                          <p:val>
                                            <p:fltVal val="0"/>
                                          </p:val>
                                        </p:tav>
                                        <p:tav tm="100000">
                                          <p:val>
                                            <p:strVal val="#ppt_h"/>
                                          </p:val>
                                        </p:tav>
                                      </p:tavLst>
                                    </p:anim>
                                    <p:anim calcmode="lin" valueType="num">
                                      <p:cBhvr>
                                        <p:cTn id="231" dur="1000" fill="hold"/>
                                        <p:tgtEl>
                                          <p:spTgt spid="45"/>
                                        </p:tgtEl>
                                        <p:attrNameLst>
                                          <p:attrName>style.rotation</p:attrName>
                                        </p:attrNameLst>
                                      </p:cBhvr>
                                      <p:tavLst>
                                        <p:tav tm="0">
                                          <p:val>
                                            <p:fltVal val="90"/>
                                          </p:val>
                                        </p:tav>
                                        <p:tav tm="100000">
                                          <p:val>
                                            <p:fltVal val="0"/>
                                          </p:val>
                                        </p:tav>
                                      </p:tavLst>
                                    </p:anim>
                                    <p:animEffect transition="in" filter="fade">
                                      <p:cBhvr>
                                        <p:cTn id="232" dur="1000"/>
                                        <p:tgtEl>
                                          <p:spTgt spid="45"/>
                                        </p:tgtEl>
                                      </p:cBhvr>
                                    </p:animEffect>
                                  </p:childTnLst>
                                </p:cTn>
                              </p:par>
                            </p:childTnLst>
                          </p:cTn>
                        </p:par>
                      </p:childTnLst>
                    </p:cTn>
                  </p:par>
                  <p:par>
                    <p:cTn id="233" fill="hold">
                      <p:stCondLst>
                        <p:cond delay="indefinite"/>
                      </p:stCondLst>
                      <p:childTnLst>
                        <p:par>
                          <p:cTn id="234" fill="hold">
                            <p:stCondLst>
                              <p:cond delay="0"/>
                            </p:stCondLst>
                            <p:childTnLst>
                              <p:par>
                                <p:cTn id="235" presetID="31" presetClass="entr" presetSubtype="0" fill="hold" grpId="0" nodeType="clickEffect">
                                  <p:stCondLst>
                                    <p:cond delay="0"/>
                                  </p:stCondLst>
                                  <p:childTnLst>
                                    <p:set>
                                      <p:cBhvr>
                                        <p:cTn id="236" dur="1" fill="hold">
                                          <p:stCondLst>
                                            <p:cond delay="0"/>
                                          </p:stCondLst>
                                        </p:cTn>
                                        <p:tgtEl>
                                          <p:spTgt spid="19"/>
                                        </p:tgtEl>
                                        <p:attrNameLst>
                                          <p:attrName>style.visibility</p:attrName>
                                        </p:attrNameLst>
                                      </p:cBhvr>
                                      <p:to>
                                        <p:strVal val="visible"/>
                                      </p:to>
                                    </p:set>
                                    <p:anim calcmode="lin" valueType="num">
                                      <p:cBhvr>
                                        <p:cTn id="237" dur="1000" fill="hold"/>
                                        <p:tgtEl>
                                          <p:spTgt spid="19"/>
                                        </p:tgtEl>
                                        <p:attrNameLst>
                                          <p:attrName>ppt_w</p:attrName>
                                        </p:attrNameLst>
                                      </p:cBhvr>
                                      <p:tavLst>
                                        <p:tav tm="0">
                                          <p:val>
                                            <p:fltVal val="0"/>
                                          </p:val>
                                        </p:tav>
                                        <p:tav tm="100000">
                                          <p:val>
                                            <p:strVal val="#ppt_w"/>
                                          </p:val>
                                        </p:tav>
                                      </p:tavLst>
                                    </p:anim>
                                    <p:anim calcmode="lin" valueType="num">
                                      <p:cBhvr>
                                        <p:cTn id="238" dur="1000" fill="hold"/>
                                        <p:tgtEl>
                                          <p:spTgt spid="19"/>
                                        </p:tgtEl>
                                        <p:attrNameLst>
                                          <p:attrName>ppt_h</p:attrName>
                                        </p:attrNameLst>
                                      </p:cBhvr>
                                      <p:tavLst>
                                        <p:tav tm="0">
                                          <p:val>
                                            <p:fltVal val="0"/>
                                          </p:val>
                                        </p:tav>
                                        <p:tav tm="100000">
                                          <p:val>
                                            <p:strVal val="#ppt_h"/>
                                          </p:val>
                                        </p:tav>
                                      </p:tavLst>
                                    </p:anim>
                                    <p:anim calcmode="lin" valueType="num">
                                      <p:cBhvr>
                                        <p:cTn id="239" dur="1000" fill="hold"/>
                                        <p:tgtEl>
                                          <p:spTgt spid="19"/>
                                        </p:tgtEl>
                                        <p:attrNameLst>
                                          <p:attrName>style.rotation</p:attrName>
                                        </p:attrNameLst>
                                      </p:cBhvr>
                                      <p:tavLst>
                                        <p:tav tm="0">
                                          <p:val>
                                            <p:fltVal val="90"/>
                                          </p:val>
                                        </p:tav>
                                        <p:tav tm="100000">
                                          <p:val>
                                            <p:fltVal val="0"/>
                                          </p:val>
                                        </p:tav>
                                      </p:tavLst>
                                    </p:anim>
                                    <p:animEffect transition="in" filter="fade">
                                      <p:cBhvr>
                                        <p:cTn id="240" dur="1000"/>
                                        <p:tgtEl>
                                          <p:spTgt spid="19"/>
                                        </p:tgtEl>
                                      </p:cBhvr>
                                    </p:animEffect>
                                  </p:childTnLst>
                                </p:cTn>
                              </p:par>
                              <p:par>
                                <p:cTn id="241" presetID="31" presetClass="entr" presetSubtype="0" fill="hold" grpId="0" nodeType="withEffect">
                                  <p:stCondLst>
                                    <p:cond delay="0"/>
                                  </p:stCondLst>
                                  <p:childTnLst>
                                    <p:set>
                                      <p:cBhvr>
                                        <p:cTn id="242" dur="1" fill="hold">
                                          <p:stCondLst>
                                            <p:cond delay="0"/>
                                          </p:stCondLst>
                                        </p:cTn>
                                        <p:tgtEl>
                                          <p:spTgt spid="20"/>
                                        </p:tgtEl>
                                        <p:attrNameLst>
                                          <p:attrName>style.visibility</p:attrName>
                                        </p:attrNameLst>
                                      </p:cBhvr>
                                      <p:to>
                                        <p:strVal val="visible"/>
                                      </p:to>
                                    </p:set>
                                    <p:anim calcmode="lin" valueType="num">
                                      <p:cBhvr>
                                        <p:cTn id="243" dur="1000" fill="hold"/>
                                        <p:tgtEl>
                                          <p:spTgt spid="20"/>
                                        </p:tgtEl>
                                        <p:attrNameLst>
                                          <p:attrName>ppt_w</p:attrName>
                                        </p:attrNameLst>
                                      </p:cBhvr>
                                      <p:tavLst>
                                        <p:tav tm="0">
                                          <p:val>
                                            <p:fltVal val="0"/>
                                          </p:val>
                                        </p:tav>
                                        <p:tav tm="100000">
                                          <p:val>
                                            <p:strVal val="#ppt_w"/>
                                          </p:val>
                                        </p:tav>
                                      </p:tavLst>
                                    </p:anim>
                                    <p:anim calcmode="lin" valueType="num">
                                      <p:cBhvr>
                                        <p:cTn id="244" dur="1000" fill="hold"/>
                                        <p:tgtEl>
                                          <p:spTgt spid="20"/>
                                        </p:tgtEl>
                                        <p:attrNameLst>
                                          <p:attrName>ppt_h</p:attrName>
                                        </p:attrNameLst>
                                      </p:cBhvr>
                                      <p:tavLst>
                                        <p:tav tm="0">
                                          <p:val>
                                            <p:fltVal val="0"/>
                                          </p:val>
                                        </p:tav>
                                        <p:tav tm="100000">
                                          <p:val>
                                            <p:strVal val="#ppt_h"/>
                                          </p:val>
                                        </p:tav>
                                      </p:tavLst>
                                    </p:anim>
                                    <p:anim calcmode="lin" valueType="num">
                                      <p:cBhvr>
                                        <p:cTn id="245" dur="1000" fill="hold"/>
                                        <p:tgtEl>
                                          <p:spTgt spid="20"/>
                                        </p:tgtEl>
                                        <p:attrNameLst>
                                          <p:attrName>style.rotation</p:attrName>
                                        </p:attrNameLst>
                                      </p:cBhvr>
                                      <p:tavLst>
                                        <p:tav tm="0">
                                          <p:val>
                                            <p:fltVal val="90"/>
                                          </p:val>
                                        </p:tav>
                                        <p:tav tm="100000">
                                          <p:val>
                                            <p:fltVal val="0"/>
                                          </p:val>
                                        </p:tav>
                                      </p:tavLst>
                                    </p:anim>
                                    <p:animEffect transition="in" filter="fade">
                                      <p:cBhvr>
                                        <p:cTn id="246" dur="1000"/>
                                        <p:tgtEl>
                                          <p:spTgt spid="20"/>
                                        </p:tgtEl>
                                      </p:cBhvr>
                                    </p:animEffect>
                                  </p:childTnLst>
                                </p:cTn>
                              </p:par>
                              <p:par>
                                <p:cTn id="247" presetID="31" presetClass="entr" presetSubtype="0" fill="hold" grpId="0" nodeType="withEffect">
                                  <p:stCondLst>
                                    <p:cond delay="0"/>
                                  </p:stCondLst>
                                  <p:childTnLst>
                                    <p:set>
                                      <p:cBhvr>
                                        <p:cTn id="248" dur="1" fill="hold">
                                          <p:stCondLst>
                                            <p:cond delay="0"/>
                                          </p:stCondLst>
                                        </p:cTn>
                                        <p:tgtEl>
                                          <p:spTgt spid="44"/>
                                        </p:tgtEl>
                                        <p:attrNameLst>
                                          <p:attrName>style.visibility</p:attrName>
                                        </p:attrNameLst>
                                      </p:cBhvr>
                                      <p:to>
                                        <p:strVal val="visible"/>
                                      </p:to>
                                    </p:set>
                                    <p:anim calcmode="lin" valueType="num">
                                      <p:cBhvr>
                                        <p:cTn id="249" dur="1000" fill="hold"/>
                                        <p:tgtEl>
                                          <p:spTgt spid="44"/>
                                        </p:tgtEl>
                                        <p:attrNameLst>
                                          <p:attrName>ppt_w</p:attrName>
                                        </p:attrNameLst>
                                      </p:cBhvr>
                                      <p:tavLst>
                                        <p:tav tm="0">
                                          <p:val>
                                            <p:fltVal val="0"/>
                                          </p:val>
                                        </p:tav>
                                        <p:tav tm="100000">
                                          <p:val>
                                            <p:strVal val="#ppt_w"/>
                                          </p:val>
                                        </p:tav>
                                      </p:tavLst>
                                    </p:anim>
                                    <p:anim calcmode="lin" valueType="num">
                                      <p:cBhvr>
                                        <p:cTn id="250" dur="1000" fill="hold"/>
                                        <p:tgtEl>
                                          <p:spTgt spid="44"/>
                                        </p:tgtEl>
                                        <p:attrNameLst>
                                          <p:attrName>ppt_h</p:attrName>
                                        </p:attrNameLst>
                                      </p:cBhvr>
                                      <p:tavLst>
                                        <p:tav tm="0">
                                          <p:val>
                                            <p:fltVal val="0"/>
                                          </p:val>
                                        </p:tav>
                                        <p:tav tm="100000">
                                          <p:val>
                                            <p:strVal val="#ppt_h"/>
                                          </p:val>
                                        </p:tav>
                                      </p:tavLst>
                                    </p:anim>
                                    <p:anim calcmode="lin" valueType="num">
                                      <p:cBhvr>
                                        <p:cTn id="251" dur="1000" fill="hold"/>
                                        <p:tgtEl>
                                          <p:spTgt spid="44"/>
                                        </p:tgtEl>
                                        <p:attrNameLst>
                                          <p:attrName>style.rotation</p:attrName>
                                        </p:attrNameLst>
                                      </p:cBhvr>
                                      <p:tavLst>
                                        <p:tav tm="0">
                                          <p:val>
                                            <p:fltVal val="90"/>
                                          </p:val>
                                        </p:tav>
                                        <p:tav tm="100000">
                                          <p:val>
                                            <p:fltVal val="0"/>
                                          </p:val>
                                        </p:tav>
                                      </p:tavLst>
                                    </p:anim>
                                    <p:animEffect transition="in" filter="fade">
                                      <p:cBhvr>
                                        <p:cTn id="252" dur="1000"/>
                                        <p:tgtEl>
                                          <p:spTgt spid="44"/>
                                        </p:tgtEl>
                                      </p:cBhvr>
                                    </p:animEffect>
                                  </p:childTnLst>
                                </p:cTn>
                              </p:par>
                            </p:childTnLst>
                          </p:cTn>
                        </p:par>
                      </p:childTnLst>
                    </p:cTn>
                  </p:par>
                  <p:par>
                    <p:cTn id="253" fill="hold">
                      <p:stCondLst>
                        <p:cond delay="indefinite"/>
                      </p:stCondLst>
                      <p:childTnLst>
                        <p:par>
                          <p:cTn id="254" fill="hold">
                            <p:stCondLst>
                              <p:cond delay="0"/>
                            </p:stCondLst>
                            <p:childTnLst>
                              <p:par>
                                <p:cTn id="255" presetID="31" presetClass="entr" presetSubtype="0" fill="hold" grpId="0" nodeType="clickEffect">
                                  <p:stCondLst>
                                    <p:cond delay="0"/>
                                  </p:stCondLst>
                                  <p:childTnLst>
                                    <p:set>
                                      <p:cBhvr>
                                        <p:cTn id="256" dur="1" fill="hold">
                                          <p:stCondLst>
                                            <p:cond delay="0"/>
                                          </p:stCondLst>
                                        </p:cTn>
                                        <p:tgtEl>
                                          <p:spTgt spid="22"/>
                                        </p:tgtEl>
                                        <p:attrNameLst>
                                          <p:attrName>style.visibility</p:attrName>
                                        </p:attrNameLst>
                                      </p:cBhvr>
                                      <p:to>
                                        <p:strVal val="visible"/>
                                      </p:to>
                                    </p:set>
                                    <p:anim calcmode="lin" valueType="num">
                                      <p:cBhvr>
                                        <p:cTn id="257" dur="1000" fill="hold"/>
                                        <p:tgtEl>
                                          <p:spTgt spid="22"/>
                                        </p:tgtEl>
                                        <p:attrNameLst>
                                          <p:attrName>ppt_w</p:attrName>
                                        </p:attrNameLst>
                                      </p:cBhvr>
                                      <p:tavLst>
                                        <p:tav tm="0">
                                          <p:val>
                                            <p:fltVal val="0"/>
                                          </p:val>
                                        </p:tav>
                                        <p:tav tm="100000">
                                          <p:val>
                                            <p:strVal val="#ppt_w"/>
                                          </p:val>
                                        </p:tav>
                                      </p:tavLst>
                                    </p:anim>
                                    <p:anim calcmode="lin" valueType="num">
                                      <p:cBhvr>
                                        <p:cTn id="258" dur="1000" fill="hold"/>
                                        <p:tgtEl>
                                          <p:spTgt spid="22"/>
                                        </p:tgtEl>
                                        <p:attrNameLst>
                                          <p:attrName>ppt_h</p:attrName>
                                        </p:attrNameLst>
                                      </p:cBhvr>
                                      <p:tavLst>
                                        <p:tav tm="0">
                                          <p:val>
                                            <p:fltVal val="0"/>
                                          </p:val>
                                        </p:tav>
                                        <p:tav tm="100000">
                                          <p:val>
                                            <p:strVal val="#ppt_h"/>
                                          </p:val>
                                        </p:tav>
                                      </p:tavLst>
                                    </p:anim>
                                    <p:anim calcmode="lin" valueType="num">
                                      <p:cBhvr>
                                        <p:cTn id="259" dur="1000" fill="hold"/>
                                        <p:tgtEl>
                                          <p:spTgt spid="22"/>
                                        </p:tgtEl>
                                        <p:attrNameLst>
                                          <p:attrName>style.rotation</p:attrName>
                                        </p:attrNameLst>
                                      </p:cBhvr>
                                      <p:tavLst>
                                        <p:tav tm="0">
                                          <p:val>
                                            <p:fltVal val="90"/>
                                          </p:val>
                                        </p:tav>
                                        <p:tav tm="100000">
                                          <p:val>
                                            <p:fltVal val="0"/>
                                          </p:val>
                                        </p:tav>
                                      </p:tavLst>
                                    </p:anim>
                                    <p:animEffect transition="in" filter="fade">
                                      <p:cBhvr>
                                        <p:cTn id="260" dur="1000"/>
                                        <p:tgtEl>
                                          <p:spTgt spid="22"/>
                                        </p:tgtEl>
                                      </p:cBhvr>
                                    </p:animEffect>
                                  </p:childTnLst>
                                </p:cTn>
                              </p:par>
                              <p:par>
                                <p:cTn id="261" presetID="31" presetClass="entr" presetSubtype="0" fill="hold" grpId="0" nodeType="withEffect">
                                  <p:stCondLst>
                                    <p:cond delay="0"/>
                                  </p:stCondLst>
                                  <p:childTnLst>
                                    <p:set>
                                      <p:cBhvr>
                                        <p:cTn id="262" dur="1" fill="hold">
                                          <p:stCondLst>
                                            <p:cond delay="0"/>
                                          </p:stCondLst>
                                        </p:cTn>
                                        <p:tgtEl>
                                          <p:spTgt spid="21"/>
                                        </p:tgtEl>
                                        <p:attrNameLst>
                                          <p:attrName>style.visibility</p:attrName>
                                        </p:attrNameLst>
                                      </p:cBhvr>
                                      <p:to>
                                        <p:strVal val="visible"/>
                                      </p:to>
                                    </p:set>
                                    <p:anim calcmode="lin" valueType="num">
                                      <p:cBhvr>
                                        <p:cTn id="263" dur="1000" fill="hold"/>
                                        <p:tgtEl>
                                          <p:spTgt spid="21"/>
                                        </p:tgtEl>
                                        <p:attrNameLst>
                                          <p:attrName>ppt_w</p:attrName>
                                        </p:attrNameLst>
                                      </p:cBhvr>
                                      <p:tavLst>
                                        <p:tav tm="0">
                                          <p:val>
                                            <p:fltVal val="0"/>
                                          </p:val>
                                        </p:tav>
                                        <p:tav tm="100000">
                                          <p:val>
                                            <p:strVal val="#ppt_w"/>
                                          </p:val>
                                        </p:tav>
                                      </p:tavLst>
                                    </p:anim>
                                    <p:anim calcmode="lin" valueType="num">
                                      <p:cBhvr>
                                        <p:cTn id="264" dur="1000" fill="hold"/>
                                        <p:tgtEl>
                                          <p:spTgt spid="21"/>
                                        </p:tgtEl>
                                        <p:attrNameLst>
                                          <p:attrName>ppt_h</p:attrName>
                                        </p:attrNameLst>
                                      </p:cBhvr>
                                      <p:tavLst>
                                        <p:tav tm="0">
                                          <p:val>
                                            <p:fltVal val="0"/>
                                          </p:val>
                                        </p:tav>
                                        <p:tav tm="100000">
                                          <p:val>
                                            <p:strVal val="#ppt_h"/>
                                          </p:val>
                                        </p:tav>
                                      </p:tavLst>
                                    </p:anim>
                                    <p:anim calcmode="lin" valueType="num">
                                      <p:cBhvr>
                                        <p:cTn id="265" dur="1000" fill="hold"/>
                                        <p:tgtEl>
                                          <p:spTgt spid="21"/>
                                        </p:tgtEl>
                                        <p:attrNameLst>
                                          <p:attrName>style.rotation</p:attrName>
                                        </p:attrNameLst>
                                      </p:cBhvr>
                                      <p:tavLst>
                                        <p:tav tm="0">
                                          <p:val>
                                            <p:fltVal val="90"/>
                                          </p:val>
                                        </p:tav>
                                        <p:tav tm="100000">
                                          <p:val>
                                            <p:fltVal val="0"/>
                                          </p:val>
                                        </p:tav>
                                      </p:tavLst>
                                    </p:anim>
                                    <p:animEffect transition="in" filter="fade">
                                      <p:cBhvr>
                                        <p:cTn id="266" dur="1000"/>
                                        <p:tgtEl>
                                          <p:spTgt spid="21"/>
                                        </p:tgtEl>
                                      </p:cBhvr>
                                    </p:animEffect>
                                  </p:childTnLst>
                                </p:cTn>
                              </p:par>
                              <p:par>
                                <p:cTn id="267" presetID="31" presetClass="entr" presetSubtype="0" fill="hold" grpId="0" nodeType="withEffect">
                                  <p:stCondLst>
                                    <p:cond delay="0"/>
                                  </p:stCondLst>
                                  <p:childTnLst>
                                    <p:set>
                                      <p:cBhvr>
                                        <p:cTn id="268" dur="1" fill="hold">
                                          <p:stCondLst>
                                            <p:cond delay="0"/>
                                          </p:stCondLst>
                                        </p:cTn>
                                        <p:tgtEl>
                                          <p:spTgt spid="46"/>
                                        </p:tgtEl>
                                        <p:attrNameLst>
                                          <p:attrName>style.visibility</p:attrName>
                                        </p:attrNameLst>
                                      </p:cBhvr>
                                      <p:to>
                                        <p:strVal val="visible"/>
                                      </p:to>
                                    </p:set>
                                    <p:anim calcmode="lin" valueType="num">
                                      <p:cBhvr>
                                        <p:cTn id="269" dur="1000" fill="hold"/>
                                        <p:tgtEl>
                                          <p:spTgt spid="46"/>
                                        </p:tgtEl>
                                        <p:attrNameLst>
                                          <p:attrName>ppt_w</p:attrName>
                                        </p:attrNameLst>
                                      </p:cBhvr>
                                      <p:tavLst>
                                        <p:tav tm="0">
                                          <p:val>
                                            <p:fltVal val="0"/>
                                          </p:val>
                                        </p:tav>
                                        <p:tav tm="100000">
                                          <p:val>
                                            <p:strVal val="#ppt_w"/>
                                          </p:val>
                                        </p:tav>
                                      </p:tavLst>
                                    </p:anim>
                                    <p:anim calcmode="lin" valueType="num">
                                      <p:cBhvr>
                                        <p:cTn id="270" dur="1000" fill="hold"/>
                                        <p:tgtEl>
                                          <p:spTgt spid="46"/>
                                        </p:tgtEl>
                                        <p:attrNameLst>
                                          <p:attrName>ppt_h</p:attrName>
                                        </p:attrNameLst>
                                      </p:cBhvr>
                                      <p:tavLst>
                                        <p:tav tm="0">
                                          <p:val>
                                            <p:fltVal val="0"/>
                                          </p:val>
                                        </p:tav>
                                        <p:tav tm="100000">
                                          <p:val>
                                            <p:strVal val="#ppt_h"/>
                                          </p:val>
                                        </p:tav>
                                      </p:tavLst>
                                    </p:anim>
                                    <p:anim calcmode="lin" valueType="num">
                                      <p:cBhvr>
                                        <p:cTn id="271" dur="1000" fill="hold"/>
                                        <p:tgtEl>
                                          <p:spTgt spid="46"/>
                                        </p:tgtEl>
                                        <p:attrNameLst>
                                          <p:attrName>style.rotation</p:attrName>
                                        </p:attrNameLst>
                                      </p:cBhvr>
                                      <p:tavLst>
                                        <p:tav tm="0">
                                          <p:val>
                                            <p:fltVal val="90"/>
                                          </p:val>
                                        </p:tav>
                                        <p:tav tm="100000">
                                          <p:val>
                                            <p:fltVal val="0"/>
                                          </p:val>
                                        </p:tav>
                                      </p:tavLst>
                                    </p:anim>
                                    <p:animEffect transition="in" filter="fade">
                                      <p:cBhvr>
                                        <p:cTn id="272" dur="1000"/>
                                        <p:tgtEl>
                                          <p:spTgt spid="46"/>
                                        </p:tgtEl>
                                      </p:cBhvr>
                                    </p:animEffect>
                                  </p:childTnLst>
                                </p:cTn>
                              </p:par>
                            </p:childTnLst>
                          </p:cTn>
                        </p:par>
                      </p:childTnLst>
                    </p:cTn>
                  </p:par>
                  <p:par>
                    <p:cTn id="273" fill="hold">
                      <p:stCondLst>
                        <p:cond delay="indefinite"/>
                      </p:stCondLst>
                      <p:childTnLst>
                        <p:par>
                          <p:cTn id="274" fill="hold">
                            <p:stCondLst>
                              <p:cond delay="0"/>
                            </p:stCondLst>
                            <p:childTnLst>
                              <p:par>
                                <p:cTn id="275" presetID="31" presetClass="entr" presetSubtype="0" fill="hold" grpId="0" nodeType="clickEffect">
                                  <p:stCondLst>
                                    <p:cond delay="0"/>
                                  </p:stCondLst>
                                  <p:childTnLst>
                                    <p:set>
                                      <p:cBhvr>
                                        <p:cTn id="276" dur="1" fill="hold">
                                          <p:stCondLst>
                                            <p:cond delay="0"/>
                                          </p:stCondLst>
                                        </p:cTn>
                                        <p:tgtEl>
                                          <p:spTgt spid="38"/>
                                        </p:tgtEl>
                                        <p:attrNameLst>
                                          <p:attrName>style.visibility</p:attrName>
                                        </p:attrNameLst>
                                      </p:cBhvr>
                                      <p:to>
                                        <p:strVal val="visible"/>
                                      </p:to>
                                    </p:set>
                                    <p:anim calcmode="lin" valueType="num">
                                      <p:cBhvr>
                                        <p:cTn id="277" dur="1000" fill="hold"/>
                                        <p:tgtEl>
                                          <p:spTgt spid="38"/>
                                        </p:tgtEl>
                                        <p:attrNameLst>
                                          <p:attrName>ppt_w</p:attrName>
                                        </p:attrNameLst>
                                      </p:cBhvr>
                                      <p:tavLst>
                                        <p:tav tm="0">
                                          <p:val>
                                            <p:fltVal val="0"/>
                                          </p:val>
                                        </p:tav>
                                        <p:tav tm="100000">
                                          <p:val>
                                            <p:strVal val="#ppt_w"/>
                                          </p:val>
                                        </p:tav>
                                      </p:tavLst>
                                    </p:anim>
                                    <p:anim calcmode="lin" valueType="num">
                                      <p:cBhvr>
                                        <p:cTn id="278" dur="1000" fill="hold"/>
                                        <p:tgtEl>
                                          <p:spTgt spid="38"/>
                                        </p:tgtEl>
                                        <p:attrNameLst>
                                          <p:attrName>ppt_h</p:attrName>
                                        </p:attrNameLst>
                                      </p:cBhvr>
                                      <p:tavLst>
                                        <p:tav tm="0">
                                          <p:val>
                                            <p:fltVal val="0"/>
                                          </p:val>
                                        </p:tav>
                                        <p:tav tm="100000">
                                          <p:val>
                                            <p:strVal val="#ppt_h"/>
                                          </p:val>
                                        </p:tav>
                                      </p:tavLst>
                                    </p:anim>
                                    <p:anim calcmode="lin" valueType="num">
                                      <p:cBhvr>
                                        <p:cTn id="279" dur="1000" fill="hold"/>
                                        <p:tgtEl>
                                          <p:spTgt spid="38"/>
                                        </p:tgtEl>
                                        <p:attrNameLst>
                                          <p:attrName>style.rotation</p:attrName>
                                        </p:attrNameLst>
                                      </p:cBhvr>
                                      <p:tavLst>
                                        <p:tav tm="0">
                                          <p:val>
                                            <p:fltVal val="90"/>
                                          </p:val>
                                        </p:tav>
                                        <p:tav tm="100000">
                                          <p:val>
                                            <p:fltVal val="0"/>
                                          </p:val>
                                        </p:tav>
                                      </p:tavLst>
                                    </p:anim>
                                    <p:animEffect transition="in" filter="fade">
                                      <p:cBhvr>
                                        <p:cTn id="280" dur="1000"/>
                                        <p:tgtEl>
                                          <p:spTgt spid="38"/>
                                        </p:tgtEl>
                                      </p:cBhvr>
                                    </p:animEffect>
                                  </p:childTnLst>
                                </p:cTn>
                              </p:par>
                              <p:par>
                                <p:cTn id="281" presetID="31" presetClass="entr" presetSubtype="0" fill="hold" grpId="0" nodeType="withEffect">
                                  <p:stCondLst>
                                    <p:cond delay="0"/>
                                  </p:stCondLst>
                                  <p:childTnLst>
                                    <p:set>
                                      <p:cBhvr>
                                        <p:cTn id="282" dur="1" fill="hold">
                                          <p:stCondLst>
                                            <p:cond delay="0"/>
                                          </p:stCondLst>
                                        </p:cTn>
                                        <p:tgtEl>
                                          <p:spTgt spid="34"/>
                                        </p:tgtEl>
                                        <p:attrNameLst>
                                          <p:attrName>style.visibility</p:attrName>
                                        </p:attrNameLst>
                                      </p:cBhvr>
                                      <p:to>
                                        <p:strVal val="visible"/>
                                      </p:to>
                                    </p:set>
                                    <p:anim calcmode="lin" valueType="num">
                                      <p:cBhvr>
                                        <p:cTn id="283" dur="1000" fill="hold"/>
                                        <p:tgtEl>
                                          <p:spTgt spid="34"/>
                                        </p:tgtEl>
                                        <p:attrNameLst>
                                          <p:attrName>ppt_w</p:attrName>
                                        </p:attrNameLst>
                                      </p:cBhvr>
                                      <p:tavLst>
                                        <p:tav tm="0">
                                          <p:val>
                                            <p:fltVal val="0"/>
                                          </p:val>
                                        </p:tav>
                                        <p:tav tm="100000">
                                          <p:val>
                                            <p:strVal val="#ppt_w"/>
                                          </p:val>
                                        </p:tav>
                                      </p:tavLst>
                                    </p:anim>
                                    <p:anim calcmode="lin" valueType="num">
                                      <p:cBhvr>
                                        <p:cTn id="284" dur="1000" fill="hold"/>
                                        <p:tgtEl>
                                          <p:spTgt spid="34"/>
                                        </p:tgtEl>
                                        <p:attrNameLst>
                                          <p:attrName>ppt_h</p:attrName>
                                        </p:attrNameLst>
                                      </p:cBhvr>
                                      <p:tavLst>
                                        <p:tav tm="0">
                                          <p:val>
                                            <p:fltVal val="0"/>
                                          </p:val>
                                        </p:tav>
                                        <p:tav tm="100000">
                                          <p:val>
                                            <p:strVal val="#ppt_h"/>
                                          </p:val>
                                        </p:tav>
                                      </p:tavLst>
                                    </p:anim>
                                    <p:anim calcmode="lin" valueType="num">
                                      <p:cBhvr>
                                        <p:cTn id="285" dur="1000" fill="hold"/>
                                        <p:tgtEl>
                                          <p:spTgt spid="34"/>
                                        </p:tgtEl>
                                        <p:attrNameLst>
                                          <p:attrName>style.rotation</p:attrName>
                                        </p:attrNameLst>
                                      </p:cBhvr>
                                      <p:tavLst>
                                        <p:tav tm="0">
                                          <p:val>
                                            <p:fltVal val="90"/>
                                          </p:val>
                                        </p:tav>
                                        <p:tav tm="100000">
                                          <p:val>
                                            <p:fltVal val="0"/>
                                          </p:val>
                                        </p:tav>
                                      </p:tavLst>
                                    </p:anim>
                                    <p:animEffect transition="in" filter="fade">
                                      <p:cBhvr>
                                        <p:cTn id="286" dur="1000"/>
                                        <p:tgtEl>
                                          <p:spTgt spid="34"/>
                                        </p:tgtEl>
                                      </p:cBhvr>
                                    </p:animEffect>
                                  </p:childTnLst>
                                </p:cTn>
                              </p:par>
                              <p:par>
                                <p:cTn id="287" presetID="31" presetClass="entr" presetSubtype="0" fill="hold" grpId="0" nodeType="withEffect">
                                  <p:stCondLst>
                                    <p:cond delay="0"/>
                                  </p:stCondLst>
                                  <p:childTnLst>
                                    <p:set>
                                      <p:cBhvr>
                                        <p:cTn id="288" dur="1" fill="hold">
                                          <p:stCondLst>
                                            <p:cond delay="0"/>
                                          </p:stCondLst>
                                        </p:cTn>
                                        <p:tgtEl>
                                          <p:spTgt spid="35"/>
                                        </p:tgtEl>
                                        <p:attrNameLst>
                                          <p:attrName>style.visibility</p:attrName>
                                        </p:attrNameLst>
                                      </p:cBhvr>
                                      <p:to>
                                        <p:strVal val="visible"/>
                                      </p:to>
                                    </p:set>
                                    <p:anim calcmode="lin" valueType="num">
                                      <p:cBhvr>
                                        <p:cTn id="289" dur="1000" fill="hold"/>
                                        <p:tgtEl>
                                          <p:spTgt spid="35"/>
                                        </p:tgtEl>
                                        <p:attrNameLst>
                                          <p:attrName>ppt_w</p:attrName>
                                        </p:attrNameLst>
                                      </p:cBhvr>
                                      <p:tavLst>
                                        <p:tav tm="0">
                                          <p:val>
                                            <p:fltVal val="0"/>
                                          </p:val>
                                        </p:tav>
                                        <p:tav tm="100000">
                                          <p:val>
                                            <p:strVal val="#ppt_w"/>
                                          </p:val>
                                        </p:tav>
                                      </p:tavLst>
                                    </p:anim>
                                    <p:anim calcmode="lin" valueType="num">
                                      <p:cBhvr>
                                        <p:cTn id="290" dur="1000" fill="hold"/>
                                        <p:tgtEl>
                                          <p:spTgt spid="35"/>
                                        </p:tgtEl>
                                        <p:attrNameLst>
                                          <p:attrName>ppt_h</p:attrName>
                                        </p:attrNameLst>
                                      </p:cBhvr>
                                      <p:tavLst>
                                        <p:tav tm="0">
                                          <p:val>
                                            <p:fltVal val="0"/>
                                          </p:val>
                                        </p:tav>
                                        <p:tav tm="100000">
                                          <p:val>
                                            <p:strVal val="#ppt_h"/>
                                          </p:val>
                                        </p:tav>
                                      </p:tavLst>
                                    </p:anim>
                                    <p:anim calcmode="lin" valueType="num">
                                      <p:cBhvr>
                                        <p:cTn id="291" dur="1000" fill="hold"/>
                                        <p:tgtEl>
                                          <p:spTgt spid="35"/>
                                        </p:tgtEl>
                                        <p:attrNameLst>
                                          <p:attrName>style.rotation</p:attrName>
                                        </p:attrNameLst>
                                      </p:cBhvr>
                                      <p:tavLst>
                                        <p:tav tm="0">
                                          <p:val>
                                            <p:fltVal val="90"/>
                                          </p:val>
                                        </p:tav>
                                        <p:tav tm="100000">
                                          <p:val>
                                            <p:fltVal val="0"/>
                                          </p:val>
                                        </p:tav>
                                      </p:tavLst>
                                    </p:anim>
                                    <p:animEffect transition="in" filter="fade">
                                      <p:cBhvr>
                                        <p:cTn id="292" dur="1000"/>
                                        <p:tgtEl>
                                          <p:spTgt spid="35"/>
                                        </p:tgtEl>
                                      </p:cBhvr>
                                    </p:animEffect>
                                  </p:childTnLst>
                                </p:cTn>
                              </p:par>
                            </p:childTnLst>
                          </p:cTn>
                        </p:par>
                      </p:childTnLst>
                    </p:cTn>
                  </p:par>
                  <p:par>
                    <p:cTn id="293" fill="hold">
                      <p:stCondLst>
                        <p:cond delay="indefinite"/>
                      </p:stCondLst>
                      <p:childTnLst>
                        <p:par>
                          <p:cTn id="294" fill="hold">
                            <p:stCondLst>
                              <p:cond delay="0"/>
                            </p:stCondLst>
                            <p:childTnLst>
                              <p:par>
                                <p:cTn id="295" presetID="31" presetClass="entr" presetSubtype="0" fill="hold" grpId="0" nodeType="clickEffect">
                                  <p:stCondLst>
                                    <p:cond delay="0"/>
                                  </p:stCondLst>
                                  <p:childTnLst>
                                    <p:set>
                                      <p:cBhvr>
                                        <p:cTn id="296" dur="1" fill="hold">
                                          <p:stCondLst>
                                            <p:cond delay="0"/>
                                          </p:stCondLst>
                                        </p:cTn>
                                        <p:tgtEl>
                                          <p:spTgt spid="10"/>
                                        </p:tgtEl>
                                        <p:attrNameLst>
                                          <p:attrName>style.visibility</p:attrName>
                                        </p:attrNameLst>
                                      </p:cBhvr>
                                      <p:to>
                                        <p:strVal val="visible"/>
                                      </p:to>
                                    </p:set>
                                    <p:anim calcmode="lin" valueType="num">
                                      <p:cBhvr>
                                        <p:cTn id="297" dur="1000" fill="hold"/>
                                        <p:tgtEl>
                                          <p:spTgt spid="10"/>
                                        </p:tgtEl>
                                        <p:attrNameLst>
                                          <p:attrName>ppt_w</p:attrName>
                                        </p:attrNameLst>
                                      </p:cBhvr>
                                      <p:tavLst>
                                        <p:tav tm="0">
                                          <p:val>
                                            <p:fltVal val="0"/>
                                          </p:val>
                                        </p:tav>
                                        <p:tav tm="100000">
                                          <p:val>
                                            <p:strVal val="#ppt_w"/>
                                          </p:val>
                                        </p:tav>
                                      </p:tavLst>
                                    </p:anim>
                                    <p:anim calcmode="lin" valueType="num">
                                      <p:cBhvr>
                                        <p:cTn id="298" dur="1000" fill="hold"/>
                                        <p:tgtEl>
                                          <p:spTgt spid="10"/>
                                        </p:tgtEl>
                                        <p:attrNameLst>
                                          <p:attrName>ppt_h</p:attrName>
                                        </p:attrNameLst>
                                      </p:cBhvr>
                                      <p:tavLst>
                                        <p:tav tm="0">
                                          <p:val>
                                            <p:fltVal val="0"/>
                                          </p:val>
                                        </p:tav>
                                        <p:tav tm="100000">
                                          <p:val>
                                            <p:strVal val="#ppt_h"/>
                                          </p:val>
                                        </p:tav>
                                      </p:tavLst>
                                    </p:anim>
                                    <p:anim calcmode="lin" valueType="num">
                                      <p:cBhvr>
                                        <p:cTn id="299" dur="1000" fill="hold"/>
                                        <p:tgtEl>
                                          <p:spTgt spid="10"/>
                                        </p:tgtEl>
                                        <p:attrNameLst>
                                          <p:attrName>style.rotation</p:attrName>
                                        </p:attrNameLst>
                                      </p:cBhvr>
                                      <p:tavLst>
                                        <p:tav tm="0">
                                          <p:val>
                                            <p:fltVal val="90"/>
                                          </p:val>
                                        </p:tav>
                                        <p:tav tm="100000">
                                          <p:val>
                                            <p:fltVal val="0"/>
                                          </p:val>
                                        </p:tav>
                                      </p:tavLst>
                                    </p:anim>
                                    <p:animEffect transition="in" filter="fade">
                                      <p:cBhvr>
                                        <p:cTn id="300" dur="1000"/>
                                        <p:tgtEl>
                                          <p:spTgt spid="10"/>
                                        </p:tgtEl>
                                      </p:cBhvr>
                                    </p:animEffect>
                                  </p:childTnLst>
                                </p:cTn>
                              </p:par>
                              <p:par>
                                <p:cTn id="301" presetID="31" presetClass="entr" presetSubtype="0" fill="hold" grpId="0" nodeType="withEffect">
                                  <p:stCondLst>
                                    <p:cond delay="0"/>
                                  </p:stCondLst>
                                  <p:childTnLst>
                                    <p:set>
                                      <p:cBhvr>
                                        <p:cTn id="302" dur="1" fill="hold">
                                          <p:stCondLst>
                                            <p:cond delay="0"/>
                                          </p:stCondLst>
                                        </p:cTn>
                                        <p:tgtEl>
                                          <p:spTgt spid="42"/>
                                        </p:tgtEl>
                                        <p:attrNameLst>
                                          <p:attrName>style.visibility</p:attrName>
                                        </p:attrNameLst>
                                      </p:cBhvr>
                                      <p:to>
                                        <p:strVal val="visible"/>
                                      </p:to>
                                    </p:set>
                                    <p:anim calcmode="lin" valueType="num">
                                      <p:cBhvr>
                                        <p:cTn id="303" dur="1000" fill="hold"/>
                                        <p:tgtEl>
                                          <p:spTgt spid="42"/>
                                        </p:tgtEl>
                                        <p:attrNameLst>
                                          <p:attrName>ppt_w</p:attrName>
                                        </p:attrNameLst>
                                      </p:cBhvr>
                                      <p:tavLst>
                                        <p:tav tm="0">
                                          <p:val>
                                            <p:fltVal val="0"/>
                                          </p:val>
                                        </p:tav>
                                        <p:tav tm="100000">
                                          <p:val>
                                            <p:strVal val="#ppt_w"/>
                                          </p:val>
                                        </p:tav>
                                      </p:tavLst>
                                    </p:anim>
                                    <p:anim calcmode="lin" valueType="num">
                                      <p:cBhvr>
                                        <p:cTn id="304" dur="1000" fill="hold"/>
                                        <p:tgtEl>
                                          <p:spTgt spid="42"/>
                                        </p:tgtEl>
                                        <p:attrNameLst>
                                          <p:attrName>ppt_h</p:attrName>
                                        </p:attrNameLst>
                                      </p:cBhvr>
                                      <p:tavLst>
                                        <p:tav tm="0">
                                          <p:val>
                                            <p:fltVal val="0"/>
                                          </p:val>
                                        </p:tav>
                                        <p:tav tm="100000">
                                          <p:val>
                                            <p:strVal val="#ppt_h"/>
                                          </p:val>
                                        </p:tav>
                                      </p:tavLst>
                                    </p:anim>
                                    <p:anim calcmode="lin" valueType="num">
                                      <p:cBhvr>
                                        <p:cTn id="305" dur="1000" fill="hold"/>
                                        <p:tgtEl>
                                          <p:spTgt spid="42"/>
                                        </p:tgtEl>
                                        <p:attrNameLst>
                                          <p:attrName>style.rotation</p:attrName>
                                        </p:attrNameLst>
                                      </p:cBhvr>
                                      <p:tavLst>
                                        <p:tav tm="0">
                                          <p:val>
                                            <p:fltVal val="90"/>
                                          </p:val>
                                        </p:tav>
                                        <p:tav tm="100000">
                                          <p:val>
                                            <p:fltVal val="0"/>
                                          </p:val>
                                        </p:tav>
                                      </p:tavLst>
                                    </p:anim>
                                    <p:animEffect transition="in" filter="fade">
                                      <p:cBhvr>
                                        <p:cTn id="306" dur="1000"/>
                                        <p:tgtEl>
                                          <p:spTgt spid="42"/>
                                        </p:tgtEl>
                                      </p:cBhvr>
                                    </p:animEffect>
                                  </p:childTnLst>
                                </p:cTn>
                              </p:par>
                              <p:par>
                                <p:cTn id="307" presetID="31" presetClass="entr" presetSubtype="0" fill="hold" grpId="0" nodeType="withEffect">
                                  <p:stCondLst>
                                    <p:cond delay="0"/>
                                  </p:stCondLst>
                                  <p:childTnLst>
                                    <p:set>
                                      <p:cBhvr>
                                        <p:cTn id="308" dur="1" fill="hold">
                                          <p:stCondLst>
                                            <p:cond delay="0"/>
                                          </p:stCondLst>
                                        </p:cTn>
                                        <p:tgtEl>
                                          <p:spTgt spid="9"/>
                                        </p:tgtEl>
                                        <p:attrNameLst>
                                          <p:attrName>style.visibility</p:attrName>
                                        </p:attrNameLst>
                                      </p:cBhvr>
                                      <p:to>
                                        <p:strVal val="visible"/>
                                      </p:to>
                                    </p:set>
                                    <p:anim calcmode="lin" valueType="num">
                                      <p:cBhvr>
                                        <p:cTn id="309" dur="1000" fill="hold"/>
                                        <p:tgtEl>
                                          <p:spTgt spid="9"/>
                                        </p:tgtEl>
                                        <p:attrNameLst>
                                          <p:attrName>ppt_w</p:attrName>
                                        </p:attrNameLst>
                                      </p:cBhvr>
                                      <p:tavLst>
                                        <p:tav tm="0">
                                          <p:val>
                                            <p:fltVal val="0"/>
                                          </p:val>
                                        </p:tav>
                                        <p:tav tm="100000">
                                          <p:val>
                                            <p:strVal val="#ppt_w"/>
                                          </p:val>
                                        </p:tav>
                                      </p:tavLst>
                                    </p:anim>
                                    <p:anim calcmode="lin" valueType="num">
                                      <p:cBhvr>
                                        <p:cTn id="310" dur="1000" fill="hold"/>
                                        <p:tgtEl>
                                          <p:spTgt spid="9"/>
                                        </p:tgtEl>
                                        <p:attrNameLst>
                                          <p:attrName>ppt_h</p:attrName>
                                        </p:attrNameLst>
                                      </p:cBhvr>
                                      <p:tavLst>
                                        <p:tav tm="0">
                                          <p:val>
                                            <p:fltVal val="0"/>
                                          </p:val>
                                        </p:tav>
                                        <p:tav tm="100000">
                                          <p:val>
                                            <p:strVal val="#ppt_h"/>
                                          </p:val>
                                        </p:tav>
                                      </p:tavLst>
                                    </p:anim>
                                    <p:anim calcmode="lin" valueType="num">
                                      <p:cBhvr>
                                        <p:cTn id="311" dur="1000" fill="hold"/>
                                        <p:tgtEl>
                                          <p:spTgt spid="9"/>
                                        </p:tgtEl>
                                        <p:attrNameLst>
                                          <p:attrName>style.rotation</p:attrName>
                                        </p:attrNameLst>
                                      </p:cBhvr>
                                      <p:tavLst>
                                        <p:tav tm="0">
                                          <p:val>
                                            <p:fltVal val="90"/>
                                          </p:val>
                                        </p:tav>
                                        <p:tav tm="100000">
                                          <p:val>
                                            <p:fltVal val="0"/>
                                          </p:val>
                                        </p:tav>
                                      </p:tavLst>
                                    </p:anim>
                                    <p:animEffect transition="in" filter="fade">
                                      <p:cBhvr>
                                        <p:cTn id="3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A40AAF-9027-F2B7-DAD7-F164D703A79F}"/>
              </a:ext>
            </a:extLst>
          </p:cNvPr>
          <p:cNvSpPr>
            <a:spLocks noGrp="1"/>
          </p:cNvSpPr>
          <p:nvPr>
            <p:ph type="title"/>
          </p:nvPr>
        </p:nvSpPr>
        <p:spPr>
          <a:xfrm>
            <a:off x="2121090" y="320676"/>
            <a:ext cx="9847997" cy="666296"/>
          </a:xfrm>
        </p:spPr>
        <p:txBody>
          <a:bodyPr/>
          <a:lstStyle/>
          <a:p>
            <a:r>
              <a:rPr lang="es-CO" b="1" dirty="0">
                <a:solidFill>
                  <a:schemeClr val="accent6">
                    <a:lumMod val="50000"/>
                  </a:schemeClr>
                </a:solidFill>
              </a:rPr>
              <a:t>Demostración contabilidad nacional</a:t>
            </a:r>
          </a:p>
        </p:txBody>
      </p:sp>
      <p:sp>
        <p:nvSpPr>
          <p:cNvPr id="3" name="Marcador de contenido 2">
            <a:extLst>
              <a:ext uri="{FF2B5EF4-FFF2-40B4-BE49-F238E27FC236}">
                <a16:creationId xmlns:a16="http://schemas.microsoft.com/office/drawing/2014/main" id="{F3D10710-4D8D-DD96-EE1E-D6B98F644D1D}"/>
              </a:ext>
            </a:extLst>
          </p:cNvPr>
          <p:cNvSpPr>
            <a:spLocks noGrp="1"/>
          </p:cNvSpPr>
          <p:nvPr>
            <p:ph idx="1"/>
          </p:nvPr>
        </p:nvSpPr>
        <p:spPr>
          <a:xfrm>
            <a:off x="2121089" y="887552"/>
            <a:ext cx="10070911" cy="5059363"/>
          </a:xfrm>
        </p:spPr>
        <p:txBody>
          <a:bodyPr/>
          <a:lstStyle/>
          <a:p>
            <a:r>
              <a:rPr lang="es-CO" dirty="0"/>
              <a:t>PIB POR FLUJOS DE INGRESOS (DEMANDA) </a:t>
            </a:r>
            <a:r>
              <a:rPr lang="es-CO" dirty="0">
                <a:sym typeface="Wingdings" panose="05000000000000000000" pitchFamily="2" charset="2"/>
              </a:rPr>
              <a:t> </a:t>
            </a:r>
            <a:r>
              <a:rPr lang="es-CO" sz="4400" dirty="0">
                <a:sym typeface="Wingdings" panose="05000000000000000000" pitchFamily="2" charset="2"/>
              </a:rPr>
              <a:t>Y</a:t>
            </a:r>
          </a:p>
          <a:p>
            <a:endParaRPr lang="es-CO" dirty="0">
              <a:sym typeface="Wingdings" panose="05000000000000000000" pitchFamily="2" charset="2"/>
            </a:endParaRPr>
          </a:p>
          <a:p>
            <a:pPr marL="0" indent="0">
              <a:buNone/>
            </a:pPr>
            <a:r>
              <a:rPr lang="es-CO" sz="6600" dirty="0">
                <a:sym typeface="Wingdings" panose="05000000000000000000" pitchFamily="2" charset="2"/>
              </a:rPr>
              <a:t>Y = C + I + G – T + Ex – M</a:t>
            </a:r>
          </a:p>
          <a:p>
            <a:pPr marL="0" indent="0">
              <a:buNone/>
            </a:pPr>
            <a:r>
              <a:rPr lang="es-CO" sz="4400" dirty="0">
                <a:sym typeface="Wingdings" panose="05000000000000000000" pitchFamily="2" charset="2"/>
              </a:rPr>
              <a:t>Reorganizando</a:t>
            </a:r>
          </a:p>
          <a:p>
            <a:pPr marL="0" indent="0">
              <a:buNone/>
            </a:pPr>
            <a:r>
              <a:rPr lang="es-CO" sz="6200" dirty="0">
                <a:sym typeface="Wingdings" panose="05000000000000000000" pitchFamily="2" charset="2"/>
              </a:rPr>
              <a:t>(Y – C – A) = (G – T) + (Ex – M) </a:t>
            </a:r>
            <a:endParaRPr lang="es-CO" sz="6200" dirty="0"/>
          </a:p>
          <a:p>
            <a:pPr marL="0" indent="0">
              <a:buNone/>
            </a:pPr>
            <a:r>
              <a:rPr lang="es-CO" dirty="0"/>
              <a:t>    Balance S. Privada		Déficit	        Balance comercial</a:t>
            </a:r>
          </a:p>
          <a:p>
            <a:pPr marL="0" indent="0">
              <a:buNone/>
            </a:pPr>
            <a:r>
              <a:rPr lang="es-CO" dirty="0"/>
              <a:t>     + Ahorro                               (Balance Fiscal)</a:t>
            </a:r>
          </a:p>
          <a:p>
            <a:endParaRPr lang="es-CO" dirty="0"/>
          </a:p>
        </p:txBody>
      </p:sp>
      <p:sp>
        <p:nvSpPr>
          <p:cNvPr id="4" name="Marcador de fecha 3">
            <a:extLst>
              <a:ext uri="{FF2B5EF4-FFF2-40B4-BE49-F238E27FC236}">
                <a16:creationId xmlns:a16="http://schemas.microsoft.com/office/drawing/2014/main" id="{7DB1927C-2875-3884-5639-5408D5A92405}"/>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075EC8D3-1EC8-5B90-3AF1-A5390F3ECEDB}"/>
              </a:ext>
            </a:extLst>
          </p:cNvPr>
          <p:cNvSpPr>
            <a:spLocks noGrp="1"/>
          </p:cNvSpPr>
          <p:nvPr>
            <p:ph type="sldNum" sz="quarter" idx="12"/>
          </p:nvPr>
        </p:nvSpPr>
        <p:spPr/>
        <p:txBody>
          <a:bodyPr/>
          <a:lstStyle/>
          <a:p>
            <a:fld id="{C2031119-8030-4E8C-9EE8-DFB5D3C48761}" type="slidenum">
              <a:rPr lang="es-CO" smtClean="0"/>
              <a:t>24</a:t>
            </a:fld>
            <a:endParaRPr lang="es-CO"/>
          </a:p>
        </p:txBody>
      </p:sp>
      <p:sp>
        <p:nvSpPr>
          <p:cNvPr id="6" name="Rectángulo 5">
            <a:extLst>
              <a:ext uri="{FF2B5EF4-FFF2-40B4-BE49-F238E27FC236}">
                <a16:creationId xmlns:a16="http://schemas.microsoft.com/office/drawing/2014/main" id="{4DCED16B-70F6-4330-758D-31239DACE85B}"/>
              </a:ext>
            </a:extLst>
          </p:cNvPr>
          <p:cNvSpPr/>
          <p:nvPr/>
        </p:nvSpPr>
        <p:spPr>
          <a:xfrm>
            <a:off x="9109662" y="4068196"/>
            <a:ext cx="2946400" cy="1175657"/>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CO"/>
          </a:p>
        </p:txBody>
      </p:sp>
      <p:cxnSp>
        <p:nvCxnSpPr>
          <p:cNvPr id="8" name="Conector recto de flecha 7">
            <a:extLst>
              <a:ext uri="{FF2B5EF4-FFF2-40B4-BE49-F238E27FC236}">
                <a16:creationId xmlns:a16="http://schemas.microsoft.com/office/drawing/2014/main" id="{7271366C-426D-0F4B-5830-F702D9CE2FAB}"/>
              </a:ext>
            </a:extLst>
          </p:cNvPr>
          <p:cNvCxnSpPr/>
          <p:nvPr/>
        </p:nvCxnSpPr>
        <p:spPr>
          <a:xfrm flipV="1">
            <a:off x="9037092" y="3429000"/>
            <a:ext cx="1877651" cy="2057400"/>
          </a:xfrm>
          <a:prstGeom prst="straightConnector1">
            <a:avLst/>
          </a:prstGeom>
          <a:ln w="762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CuadroTexto 8">
            <a:extLst>
              <a:ext uri="{FF2B5EF4-FFF2-40B4-BE49-F238E27FC236}">
                <a16:creationId xmlns:a16="http://schemas.microsoft.com/office/drawing/2014/main" id="{266C2053-DB28-56B0-21AF-929C12F8FCC2}"/>
              </a:ext>
            </a:extLst>
          </p:cNvPr>
          <p:cNvSpPr txBox="1"/>
          <p:nvPr/>
        </p:nvSpPr>
        <p:spPr>
          <a:xfrm>
            <a:off x="11056119" y="2917601"/>
            <a:ext cx="497252" cy="830997"/>
          </a:xfrm>
          <a:prstGeom prst="rect">
            <a:avLst/>
          </a:prstGeom>
          <a:noFill/>
        </p:spPr>
        <p:txBody>
          <a:bodyPr wrap="none" rtlCol="0">
            <a:spAutoFit/>
          </a:bodyPr>
          <a:lstStyle/>
          <a:p>
            <a:r>
              <a:rPr lang="es-CO" sz="4800" b="1" dirty="0">
                <a:solidFill>
                  <a:schemeClr val="accent1">
                    <a:lumMod val="75000"/>
                  </a:schemeClr>
                </a:solidFill>
              </a:rPr>
              <a:t>0</a:t>
            </a:r>
          </a:p>
        </p:txBody>
      </p:sp>
    </p:spTree>
    <p:extLst>
      <p:ext uri="{BB962C8B-B14F-4D97-AF65-F5344CB8AC3E}">
        <p14:creationId xmlns:p14="http://schemas.microsoft.com/office/powerpoint/2010/main" val="12260098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771C3B74-A93B-896A-7661-2141716D8F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3019"/>
            <a:ext cx="103631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36444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4D22C2-C4A6-1B76-C196-9368EFF94CF3}"/>
              </a:ext>
            </a:extLst>
          </p:cNvPr>
          <p:cNvSpPr>
            <a:spLocks noGrp="1"/>
          </p:cNvSpPr>
          <p:nvPr>
            <p:ph type="title"/>
          </p:nvPr>
        </p:nvSpPr>
        <p:spPr>
          <a:xfrm>
            <a:off x="2121090" y="320676"/>
            <a:ext cx="9847997" cy="724354"/>
          </a:xfrm>
        </p:spPr>
        <p:txBody>
          <a:bodyPr/>
          <a:lstStyle/>
          <a:p>
            <a:r>
              <a:rPr lang="es-CO" dirty="0"/>
              <a:t>Explicación analógica </a:t>
            </a:r>
          </a:p>
        </p:txBody>
      </p:sp>
      <p:sp>
        <p:nvSpPr>
          <p:cNvPr id="4" name="Marcador de fecha 3">
            <a:extLst>
              <a:ext uri="{FF2B5EF4-FFF2-40B4-BE49-F238E27FC236}">
                <a16:creationId xmlns:a16="http://schemas.microsoft.com/office/drawing/2014/main" id="{5B5D481D-6897-0329-A8E8-6780DC9D307D}"/>
              </a:ext>
            </a:extLst>
          </p:cNvPr>
          <p:cNvSpPr>
            <a:spLocks noGrp="1"/>
          </p:cNvSpPr>
          <p:nvPr>
            <p:ph type="dt" sz="half" idx="10"/>
          </p:nvPr>
        </p:nvSpPr>
        <p:spPr/>
        <p:txBody>
          <a:bodyPr/>
          <a:lstStyle/>
          <a:p>
            <a:fld id="{8A6BBAEF-95CC-4827-8822-3C9C06FD183C}" type="datetime8">
              <a:rPr lang="es-CO" smtClean="0"/>
              <a:t>25/05/2026 7:19 p. m.</a:t>
            </a:fld>
            <a:endParaRPr lang="es-CO"/>
          </a:p>
        </p:txBody>
      </p:sp>
      <p:pic>
        <p:nvPicPr>
          <p:cNvPr id="13" name="Marcador de contenido 12" descr="Imagen que contiene Texto&#10;&#10;El contenido generado por IA puede ser incorrecto.">
            <a:extLst>
              <a:ext uri="{FF2B5EF4-FFF2-40B4-BE49-F238E27FC236}">
                <a16:creationId xmlns:a16="http://schemas.microsoft.com/office/drawing/2014/main" id="{A9456995-7EA5-A690-76D6-6C17DC30A2D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75429" y="899886"/>
            <a:ext cx="7915615" cy="5277077"/>
          </a:xfrm>
        </p:spPr>
      </p:pic>
    </p:spTree>
    <p:extLst>
      <p:ext uri="{BB962C8B-B14F-4D97-AF65-F5344CB8AC3E}">
        <p14:creationId xmlns:p14="http://schemas.microsoft.com/office/powerpoint/2010/main" val="27497210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4FD6F-9453-F52F-5267-F2B4AA02D481}"/>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C9BA1A8D-3916-4806-6AF4-01A17EE04D2A}"/>
              </a:ext>
            </a:extLst>
          </p:cNvPr>
          <p:cNvSpPr txBox="1"/>
          <p:nvPr/>
        </p:nvSpPr>
        <p:spPr>
          <a:xfrm>
            <a:off x="0" y="0"/>
            <a:ext cx="4181337" cy="369332"/>
          </a:xfrm>
          <a:prstGeom prst="rect">
            <a:avLst/>
          </a:prstGeom>
          <a:noFill/>
        </p:spPr>
        <p:txBody>
          <a:bodyPr wrap="none" rtlCol="0">
            <a:spAutoFit/>
          </a:bodyPr>
          <a:lstStyle/>
          <a:p>
            <a:r>
              <a:rPr lang="es-CO" dirty="0">
                <a:solidFill>
                  <a:srgbClr val="FF0000"/>
                </a:solidFill>
              </a:rPr>
              <a:t>Demostración desde la creación del dinero</a:t>
            </a:r>
          </a:p>
        </p:txBody>
      </p:sp>
      <p:pic>
        <p:nvPicPr>
          <p:cNvPr id="6" name="Imagen 5">
            <a:extLst>
              <a:ext uri="{FF2B5EF4-FFF2-40B4-BE49-F238E27FC236}">
                <a16:creationId xmlns:a16="http://schemas.microsoft.com/office/drawing/2014/main" id="{7111F841-7D97-B54F-FE35-F15ED3EAEC32}"/>
              </a:ext>
            </a:extLst>
          </p:cNvPr>
          <p:cNvPicPr>
            <a:picLocks noChangeAspect="1"/>
          </p:cNvPicPr>
          <p:nvPr/>
        </p:nvPicPr>
        <p:blipFill>
          <a:blip r:embed="rId2"/>
          <a:stretch>
            <a:fillRect/>
          </a:stretch>
        </p:blipFill>
        <p:spPr>
          <a:xfrm>
            <a:off x="10984413" y="107358"/>
            <a:ext cx="971686" cy="523948"/>
          </a:xfrm>
          <a:prstGeom prst="rect">
            <a:avLst/>
          </a:prstGeom>
        </p:spPr>
      </p:pic>
    </p:spTree>
    <p:extLst>
      <p:ext uri="{BB962C8B-B14F-4D97-AF65-F5344CB8AC3E}">
        <p14:creationId xmlns:p14="http://schemas.microsoft.com/office/powerpoint/2010/main" val="20773526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ector recto 2">
            <a:extLst>
              <a:ext uri="{FF2B5EF4-FFF2-40B4-BE49-F238E27FC236}">
                <a16:creationId xmlns:a16="http://schemas.microsoft.com/office/drawing/2014/main" id="{D0F2EFE8-FC84-BEB9-A62C-9E5629CF987C}"/>
              </a:ext>
            </a:extLst>
          </p:cNvPr>
          <p:cNvCxnSpPr>
            <a:cxnSpLocks/>
          </p:cNvCxnSpPr>
          <p:nvPr/>
        </p:nvCxnSpPr>
        <p:spPr>
          <a:xfrm>
            <a:off x="5968181" y="0"/>
            <a:ext cx="14011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ángulo 3">
            <a:extLst>
              <a:ext uri="{FF2B5EF4-FFF2-40B4-BE49-F238E27FC236}">
                <a16:creationId xmlns:a16="http://schemas.microsoft.com/office/drawing/2014/main" id="{A9CAF1D7-7492-8863-BBB8-F735382468A9}"/>
              </a:ext>
            </a:extLst>
          </p:cNvPr>
          <p:cNvSpPr/>
          <p:nvPr/>
        </p:nvSpPr>
        <p:spPr>
          <a:xfrm>
            <a:off x="1386348" y="1091381"/>
            <a:ext cx="3028336" cy="7226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t>SISTEMA FINANCIERO</a:t>
            </a:r>
            <a:endParaRPr lang="es-CO" b="1" dirty="0"/>
          </a:p>
        </p:txBody>
      </p:sp>
      <p:sp>
        <p:nvSpPr>
          <p:cNvPr id="5" name="Rectángulo 4">
            <a:extLst>
              <a:ext uri="{FF2B5EF4-FFF2-40B4-BE49-F238E27FC236}">
                <a16:creationId xmlns:a16="http://schemas.microsoft.com/office/drawing/2014/main" id="{E82D2055-C9C6-07BC-115F-0188F5E77E25}"/>
              </a:ext>
            </a:extLst>
          </p:cNvPr>
          <p:cNvSpPr/>
          <p:nvPr/>
        </p:nvSpPr>
        <p:spPr>
          <a:xfrm>
            <a:off x="1386348" y="1814052"/>
            <a:ext cx="1519084" cy="604683"/>
          </a:xfrm>
          <a:prstGeom prst="rect">
            <a:avLst/>
          </a:pr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ACTIVO</a:t>
            </a:r>
            <a:endParaRPr lang="es-CO" dirty="0"/>
          </a:p>
        </p:txBody>
      </p:sp>
      <p:sp>
        <p:nvSpPr>
          <p:cNvPr id="6" name="Rectángulo 5">
            <a:extLst>
              <a:ext uri="{FF2B5EF4-FFF2-40B4-BE49-F238E27FC236}">
                <a16:creationId xmlns:a16="http://schemas.microsoft.com/office/drawing/2014/main" id="{8120DEFC-7F54-1083-9A40-88AF4CFAA1C7}"/>
              </a:ext>
            </a:extLst>
          </p:cNvPr>
          <p:cNvSpPr/>
          <p:nvPr/>
        </p:nvSpPr>
        <p:spPr>
          <a:xfrm>
            <a:off x="2890684" y="1814052"/>
            <a:ext cx="1519084" cy="604683"/>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PASIVO</a:t>
            </a:r>
            <a:endParaRPr lang="es-CO" dirty="0"/>
          </a:p>
        </p:txBody>
      </p:sp>
      <p:sp>
        <p:nvSpPr>
          <p:cNvPr id="7" name="Rectángulo 6">
            <a:extLst>
              <a:ext uri="{FF2B5EF4-FFF2-40B4-BE49-F238E27FC236}">
                <a16:creationId xmlns:a16="http://schemas.microsoft.com/office/drawing/2014/main" id="{02C1AB2D-55D2-6E39-F07D-A77337BBEE7A}"/>
              </a:ext>
            </a:extLst>
          </p:cNvPr>
          <p:cNvSpPr/>
          <p:nvPr/>
        </p:nvSpPr>
        <p:spPr>
          <a:xfrm>
            <a:off x="1408471" y="5043949"/>
            <a:ext cx="3028336" cy="7226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t>EMPRESAS Y PERSONAS</a:t>
            </a:r>
            <a:endParaRPr lang="es-CO" b="1" dirty="0"/>
          </a:p>
        </p:txBody>
      </p:sp>
      <p:sp>
        <p:nvSpPr>
          <p:cNvPr id="8" name="Rectángulo 7">
            <a:extLst>
              <a:ext uri="{FF2B5EF4-FFF2-40B4-BE49-F238E27FC236}">
                <a16:creationId xmlns:a16="http://schemas.microsoft.com/office/drawing/2014/main" id="{AB382D32-6691-B010-40AE-8EC9BCFD13B3}"/>
              </a:ext>
            </a:extLst>
          </p:cNvPr>
          <p:cNvSpPr/>
          <p:nvPr/>
        </p:nvSpPr>
        <p:spPr>
          <a:xfrm>
            <a:off x="2910349" y="4439265"/>
            <a:ext cx="1519084" cy="604683"/>
          </a:xfrm>
          <a:prstGeom prst="rect">
            <a:avLst/>
          </a:prstGeom>
          <a:solidFill>
            <a:schemeClr val="accent6">
              <a:lumMod val="60000"/>
              <a:lumOff val="4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ACTIVO</a:t>
            </a:r>
            <a:endParaRPr lang="es-CO" dirty="0"/>
          </a:p>
        </p:txBody>
      </p:sp>
      <p:sp>
        <p:nvSpPr>
          <p:cNvPr id="9" name="Rectángulo 8">
            <a:extLst>
              <a:ext uri="{FF2B5EF4-FFF2-40B4-BE49-F238E27FC236}">
                <a16:creationId xmlns:a16="http://schemas.microsoft.com/office/drawing/2014/main" id="{9A82319D-8B64-929E-7E57-DFF6957890C6}"/>
              </a:ext>
            </a:extLst>
          </p:cNvPr>
          <p:cNvSpPr/>
          <p:nvPr/>
        </p:nvSpPr>
        <p:spPr>
          <a:xfrm>
            <a:off x="1408471" y="4439266"/>
            <a:ext cx="1519084" cy="604683"/>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PASIVO</a:t>
            </a:r>
            <a:endParaRPr lang="es-CO" dirty="0"/>
          </a:p>
        </p:txBody>
      </p:sp>
      <p:sp>
        <p:nvSpPr>
          <p:cNvPr id="10" name="Flecha: hacia abajo 9">
            <a:extLst>
              <a:ext uri="{FF2B5EF4-FFF2-40B4-BE49-F238E27FC236}">
                <a16:creationId xmlns:a16="http://schemas.microsoft.com/office/drawing/2014/main" id="{B23FEB6E-6F01-E21F-5D06-B5D3682B7281}"/>
              </a:ext>
            </a:extLst>
          </p:cNvPr>
          <p:cNvSpPr/>
          <p:nvPr/>
        </p:nvSpPr>
        <p:spPr>
          <a:xfrm>
            <a:off x="2109019" y="2846439"/>
            <a:ext cx="353961" cy="1312606"/>
          </a:xfrm>
          <a:prstGeom prst="downArrow">
            <a:avLst/>
          </a:prstGeom>
          <a:gradFill>
            <a:gsLst>
              <a:gs pos="0">
                <a:schemeClr val="accent6">
                  <a:lumMod val="75000"/>
                </a:schemeClr>
              </a:gs>
              <a:gs pos="62000">
                <a:schemeClr val="accent2">
                  <a:lumMod val="20000"/>
                  <a:lumOff val="80000"/>
                </a:schemeClr>
              </a:gs>
              <a:gs pos="45000">
                <a:schemeClr val="accent6">
                  <a:lumMod val="40000"/>
                  <a:lumOff val="60000"/>
                </a:schemeClr>
              </a:gs>
              <a:gs pos="100000">
                <a:schemeClr val="accent2">
                  <a:lumMod val="105000"/>
                  <a:satMod val="109000"/>
                  <a:tint val="81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Flecha: hacia abajo 10">
            <a:extLst>
              <a:ext uri="{FF2B5EF4-FFF2-40B4-BE49-F238E27FC236}">
                <a16:creationId xmlns:a16="http://schemas.microsoft.com/office/drawing/2014/main" id="{D425A96A-3FE6-5D1F-458A-47ECAE81FFC5}"/>
              </a:ext>
            </a:extLst>
          </p:cNvPr>
          <p:cNvSpPr/>
          <p:nvPr/>
        </p:nvSpPr>
        <p:spPr>
          <a:xfrm rot="10800000">
            <a:off x="3473245" y="2780071"/>
            <a:ext cx="353961" cy="1312606"/>
          </a:xfrm>
          <a:prstGeom prst="downArrow">
            <a:avLst/>
          </a:prstGeom>
          <a:gradFill>
            <a:gsLst>
              <a:gs pos="0">
                <a:schemeClr val="accent6">
                  <a:lumMod val="75000"/>
                </a:schemeClr>
              </a:gs>
              <a:gs pos="62000">
                <a:schemeClr val="accent2">
                  <a:lumMod val="20000"/>
                  <a:lumOff val="80000"/>
                </a:schemeClr>
              </a:gs>
              <a:gs pos="45000">
                <a:schemeClr val="accent6">
                  <a:lumMod val="40000"/>
                  <a:lumOff val="60000"/>
                </a:schemeClr>
              </a:gs>
              <a:gs pos="100000">
                <a:schemeClr val="accent2">
                  <a:lumMod val="105000"/>
                  <a:satMod val="109000"/>
                  <a:tint val="81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Elipse 11">
            <a:extLst>
              <a:ext uri="{FF2B5EF4-FFF2-40B4-BE49-F238E27FC236}">
                <a16:creationId xmlns:a16="http://schemas.microsoft.com/office/drawing/2014/main" id="{B26068A5-0ACA-AE87-F870-904AAD8A5449}"/>
              </a:ext>
            </a:extLst>
          </p:cNvPr>
          <p:cNvSpPr/>
          <p:nvPr/>
        </p:nvSpPr>
        <p:spPr>
          <a:xfrm>
            <a:off x="6323372" y="851716"/>
            <a:ext cx="2298289" cy="21422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a:t>Papel</a:t>
            </a:r>
          </a:p>
          <a:p>
            <a:pPr algn="ctr"/>
            <a:r>
              <a:rPr lang="es-ES" sz="2800" b="1" dirty="0"/>
              <a:t>Banco</a:t>
            </a:r>
            <a:r>
              <a:rPr lang="es-CO" sz="2800" b="1" dirty="0"/>
              <a:t>s</a:t>
            </a:r>
          </a:p>
          <a:p>
            <a:pPr algn="ctr"/>
            <a:r>
              <a:rPr lang="es-CO" sz="2800" b="1" dirty="0"/>
              <a:t>Centrales</a:t>
            </a:r>
            <a:endParaRPr lang="es-ES" sz="2800" b="1" dirty="0"/>
          </a:p>
        </p:txBody>
      </p:sp>
      <p:sp>
        <p:nvSpPr>
          <p:cNvPr id="13" name="Rectángulo: esquinas redondeadas 12">
            <a:extLst>
              <a:ext uri="{FF2B5EF4-FFF2-40B4-BE49-F238E27FC236}">
                <a16:creationId xmlns:a16="http://schemas.microsoft.com/office/drawing/2014/main" id="{C02C302C-B438-DDC0-1C34-8C9E8BBAB699}"/>
              </a:ext>
            </a:extLst>
          </p:cNvPr>
          <p:cNvSpPr/>
          <p:nvPr/>
        </p:nvSpPr>
        <p:spPr>
          <a:xfrm>
            <a:off x="9153836" y="577026"/>
            <a:ext cx="2069690" cy="6378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arenR"/>
            </a:pPr>
            <a:r>
              <a:rPr lang="es-ES" sz="2000" b="1" dirty="0"/>
              <a:t>Inflación -</a:t>
            </a:r>
          </a:p>
          <a:p>
            <a:pPr algn="ctr"/>
            <a:r>
              <a:rPr lang="es-ES" sz="2000" b="1" dirty="0"/>
              <a:t>Tasa de Cambio</a:t>
            </a:r>
            <a:endParaRPr lang="es-CO" sz="2000" b="1" dirty="0"/>
          </a:p>
        </p:txBody>
      </p:sp>
      <p:sp>
        <p:nvSpPr>
          <p:cNvPr id="14" name="Rectángulo: esquinas redondeadas 13">
            <a:extLst>
              <a:ext uri="{FF2B5EF4-FFF2-40B4-BE49-F238E27FC236}">
                <a16:creationId xmlns:a16="http://schemas.microsoft.com/office/drawing/2014/main" id="{32567073-42FD-D793-5DDC-77597B17D73B}"/>
              </a:ext>
            </a:extLst>
          </p:cNvPr>
          <p:cNvSpPr/>
          <p:nvPr/>
        </p:nvSpPr>
        <p:spPr>
          <a:xfrm>
            <a:off x="9153835" y="1648128"/>
            <a:ext cx="2069690" cy="6378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2) Crecimiento</a:t>
            </a:r>
            <a:endParaRPr lang="es-CO" sz="2000" b="1" dirty="0"/>
          </a:p>
        </p:txBody>
      </p:sp>
      <p:sp>
        <p:nvSpPr>
          <p:cNvPr id="15" name="Rectángulo: esquinas redondeadas 14">
            <a:extLst>
              <a:ext uri="{FF2B5EF4-FFF2-40B4-BE49-F238E27FC236}">
                <a16:creationId xmlns:a16="http://schemas.microsoft.com/office/drawing/2014/main" id="{A8CC5441-E0CD-39B6-A04F-DA191DEE639F}"/>
              </a:ext>
            </a:extLst>
          </p:cNvPr>
          <p:cNvSpPr/>
          <p:nvPr/>
        </p:nvSpPr>
        <p:spPr>
          <a:xfrm>
            <a:off x="9153835" y="2783754"/>
            <a:ext cx="2069690" cy="6378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3) Empleo</a:t>
            </a:r>
            <a:endParaRPr lang="es-CO" sz="2000" b="1" dirty="0"/>
          </a:p>
        </p:txBody>
      </p:sp>
      <p:cxnSp>
        <p:nvCxnSpPr>
          <p:cNvPr id="18" name="Conector: angular 17">
            <a:extLst>
              <a:ext uri="{FF2B5EF4-FFF2-40B4-BE49-F238E27FC236}">
                <a16:creationId xmlns:a16="http://schemas.microsoft.com/office/drawing/2014/main" id="{F3B8FD53-6EC6-5B2E-5ED9-9371916F359A}"/>
              </a:ext>
            </a:extLst>
          </p:cNvPr>
          <p:cNvCxnSpPr>
            <a:stCxn id="12" idx="6"/>
            <a:endCxn id="13" idx="1"/>
          </p:cNvCxnSpPr>
          <p:nvPr/>
        </p:nvCxnSpPr>
        <p:spPr>
          <a:xfrm flipV="1">
            <a:off x="8621661" y="895961"/>
            <a:ext cx="532175" cy="102685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ector: angular 19">
            <a:extLst>
              <a:ext uri="{FF2B5EF4-FFF2-40B4-BE49-F238E27FC236}">
                <a16:creationId xmlns:a16="http://schemas.microsoft.com/office/drawing/2014/main" id="{E4D9C0D9-B50D-FACB-1DCA-DC283EFB151F}"/>
              </a:ext>
            </a:extLst>
          </p:cNvPr>
          <p:cNvCxnSpPr>
            <a:stCxn id="12" idx="6"/>
            <a:endCxn id="14" idx="1"/>
          </p:cNvCxnSpPr>
          <p:nvPr/>
        </p:nvCxnSpPr>
        <p:spPr>
          <a:xfrm>
            <a:off x="8621661" y="1922818"/>
            <a:ext cx="532174" cy="4424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Conector: angular 21">
            <a:extLst>
              <a:ext uri="{FF2B5EF4-FFF2-40B4-BE49-F238E27FC236}">
                <a16:creationId xmlns:a16="http://schemas.microsoft.com/office/drawing/2014/main" id="{65A44ED0-3F7E-211B-6826-3BD3FD1C5DEE}"/>
              </a:ext>
            </a:extLst>
          </p:cNvPr>
          <p:cNvCxnSpPr>
            <a:stCxn id="12" idx="6"/>
            <a:endCxn id="15" idx="1"/>
          </p:cNvCxnSpPr>
          <p:nvPr/>
        </p:nvCxnSpPr>
        <p:spPr>
          <a:xfrm>
            <a:off x="8621661" y="1922818"/>
            <a:ext cx="532174" cy="117987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Flecha: hacia abajo 22">
            <a:extLst>
              <a:ext uri="{FF2B5EF4-FFF2-40B4-BE49-F238E27FC236}">
                <a16:creationId xmlns:a16="http://schemas.microsoft.com/office/drawing/2014/main" id="{94C0E57E-731B-1D7F-F8BD-A2B70105A38B}"/>
              </a:ext>
            </a:extLst>
          </p:cNvPr>
          <p:cNvSpPr/>
          <p:nvPr/>
        </p:nvSpPr>
        <p:spPr>
          <a:xfrm>
            <a:off x="11452124" y="647081"/>
            <a:ext cx="484632" cy="26399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Orden</a:t>
            </a:r>
            <a:endParaRPr lang="es-CO" dirty="0"/>
          </a:p>
        </p:txBody>
      </p:sp>
      <p:sp>
        <p:nvSpPr>
          <p:cNvPr id="24" name="Elipse 23">
            <a:extLst>
              <a:ext uri="{FF2B5EF4-FFF2-40B4-BE49-F238E27FC236}">
                <a16:creationId xmlns:a16="http://schemas.microsoft.com/office/drawing/2014/main" id="{53E1D0AE-32FA-6725-0A49-3A112943928E}"/>
              </a:ext>
            </a:extLst>
          </p:cNvPr>
          <p:cNvSpPr/>
          <p:nvPr/>
        </p:nvSpPr>
        <p:spPr>
          <a:xfrm>
            <a:off x="6363932" y="3972846"/>
            <a:ext cx="2298289" cy="21422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Herramientas</a:t>
            </a:r>
          </a:p>
          <a:p>
            <a:pPr algn="ctr"/>
            <a:r>
              <a:rPr lang="es-ES" sz="2800" b="1" dirty="0"/>
              <a:t>Banco</a:t>
            </a:r>
            <a:r>
              <a:rPr lang="es-CO" sz="2800" b="1" dirty="0"/>
              <a:t>s</a:t>
            </a:r>
          </a:p>
          <a:p>
            <a:pPr algn="ctr"/>
            <a:r>
              <a:rPr lang="es-CO" sz="2800" b="1" dirty="0"/>
              <a:t>Centrales</a:t>
            </a:r>
            <a:endParaRPr lang="es-ES" sz="2800" b="1" dirty="0"/>
          </a:p>
        </p:txBody>
      </p:sp>
      <p:sp>
        <p:nvSpPr>
          <p:cNvPr id="25" name="Rectángulo: esquinas redondeadas 24">
            <a:extLst>
              <a:ext uri="{FF2B5EF4-FFF2-40B4-BE49-F238E27FC236}">
                <a16:creationId xmlns:a16="http://schemas.microsoft.com/office/drawing/2014/main" id="{F27F1586-2B83-B3CC-0562-EAD7996527F1}"/>
              </a:ext>
            </a:extLst>
          </p:cNvPr>
          <p:cNvSpPr/>
          <p:nvPr/>
        </p:nvSpPr>
        <p:spPr>
          <a:xfrm>
            <a:off x="9148918" y="3605979"/>
            <a:ext cx="2069690" cy="6378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arenR"/>
            </a:pPr>
            <a:r>
              <a:rPr lang="es-ES" sz="2000" b="1" dirty="0"/>
              <a:t>Tasas de i</a:t>
            </a:r>
            <a:endParaRPr lang="es-CO" sz="2000" b="1" dirty="0"/>
          </a:p>
        </p:txBody>
      </p:sp>
      <p:sp>
        <p:nvSpPr>
          <p:cNvPr id="26" name="Rectángulo: esquinas redondeadas 25">
            <a:extLst>
              <a:ext uri="{FF2B5EF4-FFF2-40B4-BE49-F238E27FC236}">
                <a16:creationId xmlns:a16="http://schemas.microsoft.com/office/drawing/2014/main" id="{76D5C4E3-FC94-B232-6E29-C5C7C16480F2}"/>
              </a:ext>
            </a:extLst>
          </p:cNvPr>
          <p:cNvSpPr/>
          <p:nvPr/>
        </p:nvSpPr>
        <p:spPr>
          <a:xfrm>
            <a:off x="9148916" y="4677081"/>
            <a:ext cx="2252811" cy="8166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2) Compraventa de Títulos /Divisa</a:t>
            </a:r>
            <a:endParaRPr lang="es-CO" sz="2000" b="1" dirty="0"/>
          </a:p>
        </p:txBody>
      </p:sp>
      <p:sp>
        <p:nvSpPr>
          <p:cNvPr id="27" name="Rectángulo: esquinas redondeadas 26">
            <a:extLst>
              <a:ext uri="{FF2B5EF4-FFF2-40B4-BE49-F238E27FC236}">
                <a16:creationId xmlns:a16="http://schemas.microsoft.com/office/drawing/2014/main" id="{2BFBF448-3D7C-CDDE-CBE8-47A32E7BBE90}"/>
              </a:ext>
            </a:extLst>
          </p:cNvPr>
          <p:cNvSpPr/>
          <p:nvPr/>
        </p:nvSpPr>
        <p:spPr>
          <a:xfrm>
            <a:off x="9148917" y="5812707"/>
            <a:ext cx="2069690" cy="6378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3) Reservas</a:t>
            </a:r>
            <a:endParaRPr lang="es-CO" sz="2000" b="1" dirty="0"/>
          </a:p>
        </p:txBody>
      </p:sp>
      <p:cxnSp>
        <p:nvCxnSpPr>
          <p:cNvPr id="28" name="Conector: angular 27">
            <a:extLst>
              <a:ext uri="{FF2B5EF4-FFF2-40B4-BE49-F238E27FC236}">
                <a16:creationId xmlns:a16="http://schemas.microsoft.com/office/drawing/2014/main" id="{9326FCA5-0596-4C7F-FF4B-9701129B0B1D}"/>
              </a:ext>
            </a:extLst>
          </p:cNvPr>
          <p:cNvCxnSpPr>
            <a:endCxn id="25" idx="1"/>
          </p:cNvCxnSpPr>
          <p:nvPr/>
        </p:nvCxnSpPr>
        <p:spPr>
          <a:xfrm flipV="1">
            <a:off x="8616743" y="3924914"/>
            <a:ext cx="532175" cy="102685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Conector: angular 28">
            <a:extLst>
              <a:ext uri="{FF2B5EF4-FFF2-40B4-BE49-F238E27FC236}">
                <a16:creationId xmlns:a16="http://schemas.microsoft.com/office/drawing/2014/main" id="{1258B519-214A-0D37-C242-D5056A9ECCF9}"/>
              </a:ext>
            </a:extLst>
          </p:cNvPr>
          <p:cNvCxnSpPr>
            <a:cxnSpLocks/>
            <a:endCxn id="26" idx="1"/>
          </p:cNvCxnSpPr>
          <p:nvPr/>
        </p:nvCxnSpPr>
        <p:spPr>
          <a:xfrm>
            <a:off x="8616743" y="4951771"/>
            <a:ext cx="532173" cy="13365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Conector: angular 29">
            <a:extLst>
              <a:ext uri="{FF2B5EF4-FFF2-40B4-BE49-F238E27FC236}">
                <a16:creationId xmlns:a16="http://schemas.microsoft.com/office/drawing/2014/main" id="{0C0961FC-4614-B16D-6819-05B9D3F7B103}"/>
              </a:ext>
            </a:extLst>
          </p:cNvPr>
          <p:cNvCxnSpPr>
            <a:endCxn id="27" idx="1"/>
          </p:cNvCxnSpPr>
          <p:nvPr/>
        </p:nvCxnSpPr>
        <p:spPr>
          <a:xfrm>
            <a:off x="8616743" y="4951771"/>
            <a:ext cx="532174" cy="117987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Flecha: hacia abajo 30">
            <a:extLst>
              <a:ext uri="{FF2B5EF4-FFF2-40B4-BE49-F238E27FC236}">
                <a16:creationId xmlns:a16="http://schemas.microsoft.com/office/drawing/2014/main" id="{DB4DCB6E-6563-2CEE-6F53-9F3F9A96E617}"/>
              </a:ext>
            </a:extLst>
          </p:cNvPr>
          <p:cNvSpPr/>
          <p:nvPr/>
        </p:nvSpPr>
        <p:spPr>
          <a:xfrm>
            <a:off x="11508465" y="3766369"/>
            <a:ext cx="484632" cy="26399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Orden</a:t>
            </a:r>
            <a:endParaRPr lang="es-CO" dirty="0"/>
          </a:p>
        </p:txBody>
      </p:sp>
    </p:spTree>
    <p:extLst>
      <p:ext uri="{BB962C8B-B14F-4D97-AF65-F5344CB8AC3E}">
        <p14:creationId xmlns:p14="http://schemas.microsoft.com/office/powerpoint/2010/main" val="29095809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ángulo: esquinas redondeadas 3">
            <a:extLst>
              <a:ext uri="{FF2B5EF4-FFF2-40B4-BE49-F238E27FC236}">
                <a16:creationId xmlns:a16="http://schemas.microsoft.com/office/drawing/2014/main" id="{33CC4EEB-43E7-E78D-9039-25DC02CF71A4}"/>
              </a:ext>
            </a:extLst>
          </p:cNvPr>
          <p:cNvSpPr/>
          <p:nvPr/>
        </p:nvSpPr>
        <p:spPr>
          <a:xfrm>
            <a:off x="2872564" y="373619"/>
            <a:ext cx="2014330" cy="5698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$10000</a:t>
            </a:r>
          </a:p>
        </p:txBody>
      </p:sp>
      <p:sp>
        <p:nvSpPr>
          <p:cNvPr id="5" name="Rectángulo: esquinas redondeadas 4">
            <a:extLst>
              <a:ext uri="{FF2B5EF4-FFF2-40B4-BE49-F238E27FC236}">
                <a16:creationId xmlns:a16="http://schemas.microsoft.com/office/drawing/2014/main" id="{EC3D758E-8FA9-35D6-F715-7F6A64498AAF}"/>
              </a:ext>
            </a:extLst>
          </p:cNvPr>
          <p:cNvSpPr/>
          <p:nvPr/>
        </p:nvSpPr>
        <p:spPr>
          <a:xfrm>
            <a:off x="1271773" y="2054050"/>
            <a:ext cx="2577549" cy="478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$10000</a:t>
            </a:r>
          </a:p>
        </p:txBody>
      </p:sp>
      <p:sp>
        <p:nvSpPr>
          <p:cNvPr id="6" name="Rectángulo: esquinas redondeadas 5">
            <a:extLst>
              <a:ext uri="{FF2B5EF4-FFF2-40B4-BE49-F238E27FC236}">
                <a16:creationId xmlns:a16="http://schemas.microsoft.com/office/drawing/2014/main" id="{954B7975-CE05-4916-D072-23B429FEFEE2}"/>
              </a:ext>
            </a:extLst>
          </p:cNvPr>
          <p:cNvSpPr/>
          <p:nvPr/>
        </p:nvSpPr>
        <p:spPr>
          <a:xfrm>
            <a:off x="364436" y="3159425"/>
            <a:ext cx="1252330" cy="57978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solidFill>
                  <a:srgbClr val="FF0000"/>
                </a:solidFill>
              </a:rPr>
              <a:t>2000</a:t>
            </a:r>
          </a:p>
        </p:txBody>
      </p:sp>
      <p:cxnSp>
        <p:nvCxnSpPr>
          <p:cNvPr id="7" name="Conector: angular 6">
            <a:extLst>
              <a:ext uri="{FF2B5EF4-FFF2-40B4-BE49-F238E27FC236}">
                <a16:creationId xmlns:a16="http://schemas.microsoft.com/office/drawing/2014/main" id="{2E404A42-5329-A1BF-9FAA-444F6AC87212}"/>
              </a:ext>
            </a:extLst>
          </p:cNvPr>
          <p:cNvCxnSpPr>
            <a:cxnSpLocks/>
            <a:stCxn id="4" idx="1"/>
            <a:endCxn id="5" idx="0"/>
          </p:cNvCxnSpPr>
          <p:nvPr/>
        </p:nvCxnSpPr>
        <p:spPr>
          <a:xfrm rot="10800000" flipV="1">
            <a:off x="2560548" y="658540"/>
            <a:ext cx="312016" cy="139550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pic>
        <p:nvPicPr>
          <p:cNvPr id="8" name="Imagen 7">
            <a:extLst>
              <a:ext uri="{FF2B5EF4-FFF2-40B4-BE49-F238E27FC236}">
                <a16:creationId xmlns:a16="http://schemas.microsoft.com/office/drawing/2014/main" id="{9605B75B-BADF-9637-1F9B-00A5112216A3}"/>
              </a:ext>
            </a:extLst>
          </p:cNvPr>
          <p:cNvPicPr>
            <a:picLocks noChangeAspect="1"/>
          </p:cNvPicPr>
          <p:nvPr/>
        </p:nvPicPr>
        <p:blipFill>
          <a:blip r:embed="rId2"/>
          <a:stretch>
            <a:fillRect/>
          </a:stretch>
        </p:blipFill>
        <p:spPr>
          <a:xfrm>
            <a:off x="8078555" y="1880646"/>
            <a:ext cx="860178" cy="976580"/>
          </a:xfrm>
          <a:prstGeom prst="rect">
            <a:avLst/>
          </a:prstGeom>
        </p:spPr>
      </p:pic>
      <p:sp>
        <p:nvSpPr>
          <p:cNvPr id="9" name="CuadroTexto 8">
            <a:extLst>
              <a:ext uri="{FF2B5EF4-FFF2-40B4-BE49-F238E27FC236}">
                <a16:creationId xmlns:a16="http://schemas.microsoft.com/office/drawing/2014/main" id="{B8EA2FD1-059E-DAD5-16C1-C84A48A09A26}"/>
              </a:ext>
            </a:extLst>
          </p:cNvPr>
          <p:cNvSpPr txBox="1"/>
          <p:nvPr/>
        </p:nvSpPr>
        <p:spPr>
          <a:xfrm>
            <a:off x="3078395" y="1001716"/>
            <a:ext cx="1561325" cy="369332"/>
          </a:xfrm>
          <a:prstGeom prst="rect">
            <a:avLst/>
          </a:prstGeom>
          <a:noFill/>
        </p:spPr>
        <p:txBody>
          <a:bodyPr wrap="none" rtlCol="0">
            <a:spAutoFit/>
          </a:bodyPr>
          <a:lstStyle/>
          <a:p>
            <a:r>
              <a:rPr lang="es-CO" b="1" dirty="0">
                <a:solidFill>
                  <a:schemeClr val="accent6">
                    <a:lumMod val="50000"/>
                  </a:schemeClr>
                </a:solidFill>
              </a:rPr>
              <a:t>Banco Central</a:t>
            </a:r>
          </a:p>
        </p:txBody>
      </p:sp>
      <p:pic>
        <p:nvPicPr>
          <p:cNvPr id="10" name="Imagen 9">
            <a:extLst>
              <a:ext uri="{FF2B5EF4-FFF2-40B4-BE49-F238E27FC236}">
                <a16:creationId xmlns:a16="http://schemas.microsoft.com/office/drawing/2014/main" id="{EC6EA0E6-2C11-35AA-BAD1-2345A59DD4D1}"/>
              </a:ext>
            </a:extLst>
          </p:cNvPr>
          <p:cNvPicPr>
            <a:picLocks noChangeAspect="1"/>
          </p:cNvPicPr>
          <p:nvPr/>
        </p:nvPicPr>
        <p:blipFill>
          <a:blip r:embed="rId3"/>
          <a:stretch>
            <a:fillRect/>
          </a:stretch>
        </p:blipFill>
        <p:spPr>
          <a:xfrm>
            <a:off x="10083797" y="2002564"/>
            <a:ext cx="1070878" cy="765780"/>
          </a:xfrm>
          <a:prstGeom prst="rect">
            <a:avLst/>
          </a:prstGeom>
        </p:spPr>
      </p:pic>
      <p:cxnSp>
        <p:nvCxnSpPr>
          <p:cNvPr id="11" name="Conector recto de flecha 10">
            <a:extLst>
              <a:ext uri="{FF2B5EF4-FFF2-40B4-BE49-F238E27FC236}">
                <a16:creationId xmlns:a16="http://schemas.microsoft.com/office/drawing/2014/main" id="{B3ACC34F-9349-014A-7CE6-AEFEB1147F8F}"/>
              </a:ext>
            </a:extLst>
          </p:cNvPr>
          <p:cNvCxnSpPr>
            <a:cxnSpLocks/>
            <a:stCxn id="5" idx="3"/>
          </p:cNvCxnSpPr>
          <p:nvPr/>
        </p:nvCxnSpPr>
        <p:spPr>
          <a:xfrm>
            <a:off x="3849322" y="2293356"/>
            <a:ext cx="4144463" cy="456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de flecha 11">
            <a:extLst>
              <a:ext uri="{FF2B5EF4-FFF2-40B4-BE49-F238E27FC236}">
                <a16:creationId xmlns:a16="http://schemas.microsoft.com/office/drawing/2014/main" id="{A81CEE59-F616-B267-17B2-8DB9EFA93CF0}"/>
              </a:ext>
            </a:extLst>
          </p:cNvPr>
          <p:cNvCxnSpPr>
            <a:cxnSpLocks/>
            <a:stCxn id="8" idx="3"/>
            <a:endCxn id="10" idx="1"/>
          </p:cNvCxnSpPr>
          <p:nvPr/>
        </p:nvCxnSpPr>
        <p:spPr>
          <a:xfrm>
            <a:off x="8938733" y="2368936"/>
            <a:ext cx="1145064" cy="165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CuadroTexto 12">
            <a:extLst>
              <a:ext uri="{FF2B5EF4-FFF2-40B4-BE49-F238E27FC236}">
                <a16:creationId xmlns:a16="http://schemas.microsoft.com/office/drawing/2014/main" id="{1DD9D27B-80E6-8CBF-EA72-54880E241DEF}"/>
              </a:ext>
            </a:extLst>
          </p:cNvPr>
          <p:cNvSpPr txBox="1"/>
          <p:nvPr/>
        </p:nvSpPr>
        <p:spPr>
          <a:xfrm>
            <a:off x="2712028" y="1570226"/>
            <a:ext cx="1401418" cy="369332"/>
          </a:xfrm>
          <a:prstGeom prst="rect">
            <a:avLst/>
          </a:prstGeom>
          <a:noFill/>
        </p:spPr>
        <p:txBody>
          <a:bodyPr wrap="square" rtlCol="0">
            <a:spAutoFit/>
          </a:bodyPr>
          <a:lstStyle/>
          <a:p>
            <a:r>
              <a:rPr lang="es-CO" b="1" dirty="0">
                <a:solidFill>
                  <a:schemeClr val="accent6">
                    <a:lumMod val="50000"/>
                  </a:schemeClr>
                </a:solidFill>
              </a:rPr>
              <a:t>S financiero</a:t>
            </a:r>
          </a:p>
        </p:txBody>
      </p:sp>
      <p:sp>
        <p:nvSpPr>
          <p:cNvPr id="14" name="Rectángulo: esquinas redondeadas 13">
            <a:extLst>
              <a:ext uri="{FF2B5EF4-FFF2-40B4-BE49-F238E27FC236}">
                <a16:creationId xmlns:a16="http://schemas.microsoft.com/office/drawing/2014/main" id="{10896BCD-4D26-2F32-4799-023AAC5E00CD}"/>
              </a:ext>
            </a:extLst>
          </p:cNvPr>
          <p:cNvSpPr/>
          <p:nvPr/>
        </p:nvSpPr>
        <p:spPr>
          <a:xfrm>
            <a:off x="1616766" y="3159425"/>
            <a:ext cx="1616765" cy="5797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8000</a:t>
            </a:r>
          </a:p>
        </p:txBody>
      </p:sp>
      <p:cxnSp>
        <p:nvCxnSpPr>
          <p:cNvPr id="15" name="Conector: angular 14">
            <a:extLst>
              <a:ext uri="{FF2B5EF4-FFF2-40B4-BE49-F238E27FC236}">
                <a16:creationId xmlns:a16="http://schemas.microsoft.com/office/drawing/2014/main" id="{8CB9D50D-95FD-D978-5CB5-9D558AB2989E}"/>
              </a:ext>
            </a:extLst>
          </p:cNvPr>
          <p:cNvCxnSpPr>
            <a:cxnSpLocks/>
          </p:cNvCxnSpPr>
          <p:nvPr/>
        </p:nvCxnSpPr>
        <p:spPr>
          <a:xfrm rot="10800000" flipV="1">
            <a:off x="3326297" y="2820419"/>
            <a:ext cx="7175633" cy="161319"/>
          </a:xfrm>
          <a:prstGeom prst="bentConnector3">
            <a:avLst>
              <a:gd name="adj1" fmla="val 18050"/>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 name="Imagen 15">
            <a:extLst>
              <a:ext uri="{FF2B5EF4-FFF2-40B4-BE49-F238E27FC236}">
                <a16:creationId xmlns:a16="http://schemas.microsoft.com/office/drawing/2014/main" id="{30538F9D-BE98-40E9-D315-0FA73668A715}"/>
              </a:ext>
            </a:extLst>
          </p:cNvPr>
          <p:cNvPicPr>
            <a:picLocks noChangeAspect="1"/>
          </p:cNvPicPr>
          <p:nvPr/>
        </p:nvPicPr>
        <p:blipFill>
          <a:blip r:embed="rId4"/>
          <a:stretch>
            <a:fillRect/>
          </a:stretch>
        </p:blipFill>
        <p:spPr>
          <a:xfrm>
            <a:off x="7993785" y="3026773"/>
            <a:ext cx="817341" cy="817341"/>
          </a:xfrm>
          <a:prstGeom prst="rect">
            <a:avLst/>
          </a:prstGeom>
        </p:spPr>
      </p:pic>
      <p:pic>
        <p:nvPicPr>
          <p:cNvPr id="17" name="Imagen 16">
            <a:extLst>
              <a:ext uri="{FF2B5EF4-FFF2-40B4-BE49-F238E27FC236}">
                <a16:creationId xmlns:a16="http://schemas.microsoft.com/office/drawing/2014/main" id="{DF4DD5A1-7EA8-AF42-80DF-FC53F178002B}"/>
              </a:ext>
            </a:extLst>
          </p:cNvPr>
          <p:cNvPicPr>
            <a:picLocks noChangeAspect="1"/>
          </p:cNvPicPr>
          <p:nvPr/>
        </p:nvPicPr>
        <p:blipFill>
          <a:blip r:embed="rId5"/>
          <a:stretch>
            <a:fillRect/>
          </a:stretch>
        </p:blipFill>
        <p:spPr>
          <a:xfrm>
            <a:off x="9846365" y="3043028"/>
            <a:ext cx="1311125" cy="873865"/>
          </a:xfrm>
          <a:prstGeom prst="rect">
            <a:avLst/>
          </a:prstGeom>
        </p:spPr>
      </p:pic>
      <p:cxnSp>
        <p:nvCxnSpPr>
          <p:cNvPr id="18" name="Conector: angular 17">
            <a:extLst>
              <a:ext uri="{FF2B5EF4-FFF2-40B4-BE49-F238E27FC236}">
                <a16:creationId xmlns:a16="http://schemas.microsoft.com/office/drawing/2014/main" id="{BFDFD4FF-7FC0-F7FB-7F31-CB416CF2B03F}"/>
              </a:ext>
            </a:extLst>
          </p:cNvPr>
          <p:cNvCxnSpPr>
            <a:endCxn id="16" idx="1"/>
          </p:cNvCxnSpPr>
          <p:nvPr/>
        </p:nvCxnSpPr>
        <p:spPr>
          <a:xfrm>
            <a:off x="3341330" y="3409324"/>
            <a:ext cx="4652455" cy="2612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Conector: angular 18">
            <a:extLst>
              <a:ext uri="{FF2B5EF4-FFF2-40B4-BE49-F238E27FC236}">
                <a16:creationId xmlns:a16="http://schemas.microsoft.com/office/drawing/2014/main" id="{8C8F02CB-AB44-B8B4-C3E9-161EC82A1EA6}"/>
              </a:ext>
            </a:extLst>
          </p:cNvPr>
          <p:cNvCxnSpPr>
            <a:endCxn id="17" idx="1"/>
          </p:cNvCxnSpPr>
          <p:nvPr/>
        </p:nvCxnSpPr>
        <p:spPr>
          <a:xfrm>
            <a:off x="8959048" y="3479960"/>
            <a:ext cx="887317" cy="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ector: angular 19">
            <a:extLst>
              <a:ext uri="{FF2B5EF4-FFF2-40B4-BE49-F238E27FC236}">
                <a16:creationId xmlns:a16="http://schemas.microsoft.com/office/drawing/2014/main" id="{7EF8B01B-A003-B8D2-5D5D-5BA8EEEDBADA}"/>
              </a:ext>
            </a:extLst>
          </p:cNvPr>
          <p:cNvCxnSpPr>
            <a:stCxn id="17" idx="2"/>
          </p:cNvCxnSpPr>
          <p:nvPr/>
        </p:nvCxnSpPr>
        <p:spPr>
          <a:xfrm rot="5400000">
            <a:off x="6787724" y="362701"/>
            <a:ext cx="160013" cy="726839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ángulo: esquinas redondeadas 20">
            <a:extLst>
              <a:ext uri="{FF2B5EF4-FFF2-40B4-BE49-F238E27FC236}">
                <a16:creationId xmlns:a16="http://schemas.microsoft.com/office/drawing/2014/main" id="{AC80FC86-E058-7B5F-95B6-9802D15956C1}"/>
              </a:ext>
            </a:extLst>
          </p:cNvPr>
          <p:cNvSpPr/>
          <p:nvPr/>
        </p:nvSpPr>
        <p:spPr>
          <a:xfrm>
            <a:off x="364436" y="4457200"/>
            <a:ext cx="1252330" cy="57978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solidFill>
                  <a:srgbClr val="FF0000"/>
                </a:solidFill>
              </a:rPr>
              <a:t>1600</a:t>
            </a:r>
          </a:p>
        </p:txBody>
      </p:sp>
      <p:sp>
        <p:nvSpPr>
          <p:cNvPr id="22" name="Rectángulo: esquinas redondeadas 21">
            <a:extLst>
              <a:ext uri="{FF2B5EF4-FFF2-40B4-BE49-F238E27FC236}">
                <a16:creationId xmlns:a16="http://schemas.microsoft.com/office/drawing/2014/main" id="{80E63307-7486-FF78-D408-798123D70817}"/>
              </a:ext>
            </a:extLst>
          </p:cNvPr>
          <p:cNvSpPr/>
          <p:nvPr/>
        </p:nvSpPr>
        <p:spPr>
          <a:xfrm>
            <a:off x="1616766" y="4457200"/>
            <a:ext cx="1616765" cy="5797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6400</a:t>
            </a:r>
          </a:p>
        </p:txBody>
      </p:sp>
      <p:sp>
        <p:nvSpPr>
          <p:cNvPr id="23" name="Rectángulo: esquinas redondeadas 22">
            <a:extLst>
              <a:ext uri="{FF2B5EF4-FFF2-40B4-BE49-F238E27FC236}">
                <a16:creationId xmlns:a16="http://schemas.microsoft.com/office/drawing/2014/main" id="{39BBD9C0-AA10-8BE0-671C-71F8AF1A6605}"/>
              </a:ext>
            </a:extLst>
          </p:cNvPr>
          <p:cNvSpPr/>
          <p:nvPr/>
        </p:nvSpPr>
        <p:spPr>
          <a:xfrm>
            <a:off x="364435" y="2724095"/>
            <a:ext cx="2869095" cy="3892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$10000</a:t>
            </a:r>
          </a:p>
        </p:txBody>
      </p:sp>
      <p:sp>
        <p:nvSpPr>
          <p:cNvPr id="24" name="Rectángulo: esquinas redondeadas 23">
            <a:extLst>
              <a:ext uri="{FF2B5EF4-FFF2-40B4-BE49-F238E27FC236}">
                <a16:creationId xmlns:a16="http://schemas.microsoft.com/office/drawing/2014/main" id="{5C8C8C08-C9E6-FE1C-18CB-F7A3DC336A08}"/>
              </a:ext>
            </a:extLst>
          </p:cNvPr>
          <p:cNvSpPr/>
          <p:nvPr/>
        </p:nvSpPr>
        <p:spPr>
          <a:xfrm>
            <a:off x="344559" y="4029434"/>
            <a:ext cx="2869095" cy="3892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$8000</a:t>
            </a:r>
          </a:p>
        </p:txBody>
      </p:sp>
      <p:pic>
        <p:nvPicPr>
          <p:cNvPr id="25" name="Imagen 24">
            <a:extLst>
              <a:ext uri="{FF2B5EF4-FFF2-40B4-BE49-F238E27FC236}">
                <a16:creationId xmlns:a16="http://schemas.microsoft.com/office/drawing/2014/main" id="{1DF8F48C-D1CD-3C2B-2134-E9146AE809FF}"/>
              </a:ext>
            </a:extLst>
          </p:cNvPr>
          <p:cNvPicPr>
            <a:picLocks noChangeAspect="1"/>
          </p:cNvPicPr>
          <p:nvPr/>
        </p:nvPicPr>
        <p:blipFill>
          <a:blip r:embed="rId6"/>
          <a:stretch>
            <a:fillRect/>
          </a:stretch>
        </p:blipFill>
        <p:spPr>
          <a:xfrm>
            <a:off x="7993785" y="4241914"/>
            <a:ext cx="709134" cy="886418"/>
          </a:xfrm>
          <a:prstGeom prst="rect">
            <a:avLst/>
          </a:prstGeom>
        </p:spPr>
      </p:pic>
      <p:pic>
        <p:nvPicPr>
          <p:cNvPr id="26" name="Imagen 25">
            <a:extLst>
              <a:ext uri="{FF2B5EF4-FFF2-40B4-BE49-F238E27FC236}">
                <a16:creationId xmlns:a16="http://schemas.microsoft.com/office/drawing/2014/main" id="{0FF23A30-AD24-E471-D043-AC154F4F0986}"/>
              </a:ext>
            </a:extLst>
          </p:cNvPr>
          <p:cNvPicPr>
            <a:picLocks noChangeAspect="1"/>
          </p:cNvPicPr>
          <p:nvPr/>
        </p:nvPicPr>
        <p:blipFill>
          <a:blip r:embed="rId7"/>
          <a:stretch>
            <a:fillRect/>
          </a:stretch>
        </p:blipFill>
        <p:spPr>
          <a:xfrm>
            <a:off x="9560321" y="4224039"/>
            <a:ext cx="1685597" cy="941564"/>
          </a:xfrm>
          <a:prstGeom prst="rect">
            <a:avLst/>
          </a:prstGeom>
        </p:spPr>
      </p:pic>
      <p:cxnSp>
        <p:nvCxnSpPr>
          <p:cNvPr id="27" name="Conector: angular 26">
            <a:extLst>
              <a:ext uri="{FF2B5EF4-FFF2-40B4-BE49-F238E27FC236}">
                <a16:creationId xmlns:a16="http://schemas.microsoft.com/office/drawing/2014/main" id="{E79488F0-2BB0-1127-4754-B7638E18807C}"/>
              </a:ext>
            </a:extLst>
          </p:cNvPr>
          <p:cNvCxnSpPr>
            <a:stCxn id="22" idx="3"/>
            <a:endCxn id="25" idx="1"/>
          </p:cNvCxnSpPr>
          <p:nvPr/>
        </p:nvCxnSpPr>
        <p:spPr>
          <a:xfrm flipV="1">
            <a:off x="3233531" y="4685123"/>
            <a:ext cx="4760254" cy="6196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Conector: angular 27">
            <a:extLst>
              <a:ext uri="{FF2B5EF4-FFF2-40B4-BE49-F238E27FC236}">
                <a16:creationId xmlns:a16="http://schemas.microsoft.com/office/drawing/2014/main" id="{96785911-B81E-1F1B-9268-C8F303A552F3}"/>
              </a:ext>
            </a:extLst>
          </p:cNvPr>
          <p:cNvCxnSpPr>
            <a:stCxn id="25" idx="3"/>
            <a:endCxn id="26" idx="1"/>
          </p:cNvCxnSpPr>
          <p:nvPr/>
        </p:nvCxnSpPr>
        <p:spPr>
          <a:xfrm>
            <a:off x="8702919" y="4685123"/>
            <a:ext cx="857402" cy="969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Rectángulo: esquinas redondeadas 28">
            <a:extLst>
              <a:ext uri="{FF2B5EF4-FFF2-40B4-BE49-F238E27FC236}">
                <a16:creationId xmlns:a16="http://schemas.microsoft.com/office/drawing/2014/main" id="{B142998D-FB1D-C391-B7AD-0299B1CD1A7B}"/>
              </a:ext>
            </a:extLst>
          </p:cNvPr>
          <p:cNvSpPr/>
          <p:nvPr/>
        </p:nvSpPr>
        <p:spPr>
          <a:xfrm>
            <a:off x="364436" y="5628574"/>
            <a:ext cx="1252330" cy="57978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solidFill>
                  <a:srgbClr val="FF0000"/>
                </a:solidFill>
              </a:rPr>
              <a:t>1280</a:t>
            </a:r>
          </a:p>
        </p:txBody>
      </p:sp>
      <p:sp>
        <p:nvSpPr>
          <p:cNvPr id="30" name="Rectángulo: esquinas redondeadas 29">
            <a:extLst>
              <a:ext uri="{FF2B5EF4-FFF2-40B4-BE49-F238E27FC236}">
                <a16:creationId xmlns:a16="http://schemas.microsoft.com/office/drawing/2014/main" id="{0FEF2D60-9309-3436-CFA8-6111FAB425D3}"/>
              </a:ext>
            </a:extLst>
          </p:cNvPr>
          <p:cNvSpPr/>
          <p:nvPr/>
        </p:nvSpPr>
        <p:spPr>
          <a:xfrm>
            <a:off x="1616766" y="5628574"/>
            <a:ext cx="1616765" cy="5797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5120</a:t>
            </a:r>
          </a:p>
        </p:txBody>
      </p:sp>
      <p:sp>
        <p:nvSpPr>
          <p:cNvPr id="31" name="Rectángulo: esquinas redondeadas 30">
            <a:extLst>
              <a:ext uri="{FF2B5EF4-FFF2-40B4-BE49-F238E27FC236}">
                <a16:creationId xmlns:a16="http://schemas.microsoft.com/office/drawing/2014/main" id="{1FDE8527-4E71-8D20-A055-A4728DBC2671}"/>
              </a:ext>
            </a:extLst>
          </p:cNvPr>
          <p:cNvSpPr/>
          <p:nvPr/>
        </p:nvSpPr>
        <p:spPr>
          <a:xfrm>
            <a:off x="344559" y="5200808"/>
            <a:ext cx="2869095" cy="3892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$6400</a:t>
            </a:r>
          </a:p>
        </p:txBody>
      </p:sp>
      <p:sp>
        <p:nvSpPr>
          <p:cNvPr id="32" name="Rectángulo: esquinas redondeadas 31">
            <a:extLst>
              <a:ext uri="{FF2B5EF4-FFF2-40B4-BE49-F238E27FC236}">
                <a16:creationId xmlns:a16="http://schemas.microsoft.com/office/drawing/2014/main" id="{66197009-E3E0-C671-1E58-2FF28D76C46F}"/>
              </a:ext>
            </a:extLst>
          </p:cNvPr>
          <p:cNvSpPr/>
          <p:nvPr/>
        </p:nvSpPr>
        <p:spPr>
          <a:xfrm>
            <a:off x="6242654" y="6230615"/>
            <a:ext cx="1252330" cy="57978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solidFill>
                  <a:srgbClr val="FF0000"/>
                </a:solidFill>
              </a:rPr>
              <a:t>0</a:t>
            </a:r>
          </a:p>
        </p:txBody>
      </p:sp>
      <p:sp>
        <p:nvSpPr>
          <p:cNvPr id="33" name="Rectángulo: esquinas redondeadas 32">
            <a:extLst>
              <a:ext uri="{FF2B5EF4-FFF2-40B4-BE49-F238E27FC236}">
                <a16:creationId xmlns:a16="http://schemas.microsoft.com/office/drawing/2014/main" id="{D051ED27-F672-C82F-F85B-719A0FD07173}"/>
              </a:ext>
            </a:extLst>
          </p:cNvPr>
          <p:cNvSpPr/>
          <p:nvPr/>
        </p:nvSpPr>
        <p:spPr>
          <a:xfrm>
            <a:off x="7494984" y="6230615"/>
            <a:ext cx="1616765" cy="5797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0</a:t>
            </a:r>
          </a:p>
        </p:txBody>
      </p:sp>
      <p:sp>
        <p:nvSpPr>
          <p:cNvPr id="34" name="Rectángulo: esquinas redondeadas 33">
            <a:extLst>
              <a:ext uri="{FF2B5EF4-FFF2-40B4-BE49-F238E27FC236}">
                <a16:creationId xmlns:a16="http://schemas.microsoft.com/office/drawing/2014/main" id="{C306B2FA-583B-51E1-0C26-5AE368A28C75}"/>
              </a:ext>
            </a:extLst>
          </p:cNvPr>
          <p:cNvSpPr/>
          <p:nvPr/>
        </p:nvSpPr>
        <p:spPr>
          <a:xfrm>
            <a:off x="6222777" y="5802849"/>
            <a:ext cx="2869095" cy="3892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0</a:t>
            </a:r>
          </a:p>
        </p:txBody>
      </p:sp>
      <p:cxnSp>
        <p:nvCxnSpPr>
          <p:cNvPr id="35" name="Conector: angular 34">
            <a:extLst>
              <a:ext uri="{FF2B5EF4-FFF2-40B4-BE49-F238E27FC236}">
                <a16:creationId xmlns:a16="http://schemas.microsoft.com/office/drawing/2014/main" id="{F4FB99AD-8A67-8276-D19B-09C91F772A29}"/>
              </a:ext>
            </a:extLst>
          </p:cNvPr>
          <p:cNvCxnSpPr>
            <a:stCxn id="26" idx="2"/>
          </p:cNvCxnSpPr>
          <p:nvPr/>
        </p:nvCxnSpPr>
        <p:spPr>
          <a:xfrm rot="5400000">
            <a:off x="6769227" y="1737706"/>
            <a:ext cx="205997" cy="706179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Conector: angular 35">
            <a:extLst>
              <a:ext uri="{FF2B5EF4-FFF2-40B4-BE49-F238E27FC236}">
                <a16:creationId xmlns:a16="http://schemas.microsoft.com/office/drawing/2014/main" id="{83D30226-7B8E-BE70-E4AE-871A49021A71}"/>
              </a:ext>
            </a:extLst>
          </p:cNvPr>
          <p:cNvCxnSpPr/>
          <p:nvPr/>
        </p:nvCxnSpPr>
        <p:spPr>
          <a:xfrm>
            <a:off x="3326296" y="5923722"/>
            <a:ext cx="2769704" cy="127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Llaves 36">
            <a:extLst>
              <a:ext uri="{FF2B5EF4-FFF2-40B4-BE49-F238E27FC236}">
                <a16:creationId xmlns:a16="http://schemas.microsoft.com/office/drawing/2014/main" id="{799D56B1-20F4-9759-F463-BE5E08FA1BEC}"/>
              </a:ext>
            </a:extLst>
          </p:cNvPr>
          <p:cNvSpPr/>
          <p:nvPr/>
        </p:nvSpPr>
        <p:spPr>
          <a:xfrm>
            <a:off x="7657323" y="373619"/>
            <a:ext cx="3260886" cy="1006068"/>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r>
              <a:rPr lang="es-CO" dirty="0"/>
              <a:t>Se hace uso de todo el dinero y ni se acumula papel moneda o se destruye </a:t>
            </a:r>
          </a:p>
        </p:txBody>
      </p:sp>
      <p:sp>
        <p:nvSpPr>
          <p:cNvPr id="38" name="Rectángulo 37">
            <a:extLst>
              <a:ext uri="{FF2B5EF4-FFF2-40B4-BE49-F238E27FC236}">
                <a16:creationId xmlns:a16="http://schemas.microsoft.com/office/drawing/2014/main" id="{CAA3A98A-5ABC-8542-1A22-9F606AD75D03}"/>
              </a:ext>
            </a:extLst>
          </p:cNvPr>
          <p:cNvSpPr/>
          <p:nvPr/>
        </p:nvSpPr>
        <p:spPr>
          <a:xfrm>
            <a:off x="8579258" y="64440"/>
            <a:ext cx="1055097" cy="369332"/>
          </a:xfrm>
          <a:prstGeom prst="rect">
            <a:avLst/>
          </a:prstGeom>
        </p:spPr>
        <p:txBody>
          <a:bodyPr wrap="none">
            <a:spAutoFit/>
          </a:bodyPr>
          <a:lstStyle/>
          <a:p>
            <a:r>
              <a:rPr lang="es-CO" dirty="0"/>
              <a:t>Supuesto</a:t>
            </a:r>
          </a:p>
        </p:txBody>
      </p:sp>
      <p:cxnSp>
        <p:nvCxnSpPr>
          <p:cNvPr id="39" name="Conector: angular 38">
            <a:extLst>
              <a:ext uri="{FF2B5EF4-FFF2-40B4-BE49-F238E27FC236}">
                <a16:creationId xmlns:a16="http://schemas.microsoft.com/office/drawing/2014/main" id="{4A18D937-3826-8793-5B2F-7435D88A427A}"/>
              </a:ext>
            </a:extLst>
          </p:cNvPr>
          <p:cNvCxnSpPr>
            <a:cxnSpLocks/>
            <a:stCxn id="29" idx="2"/>
          </p:cNvCxnSpPr>
          <p:nvPr/>
        </p:nvCxnSpPr>
        <p:spPr>
          <a:xfrm rot="16200000" flipH="1">
            <a:off x="1162319" y="6036639"/>
            <a:ext cx="368434" cy="71187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Rectángulo 39">
            <a:extLst>
              <a:ext uri="{FF2B5EF4-FFF2-40B4-BE49-F238E27FC236}">
                <a16:creationId xmlns:a16="http://schemas.microsoft.com/office/drawing/2014/main" id="{1E04CCA7-ED9A-F695-C5B1-B5A889C8DE95}"/>
              </a:ext>
            </a:extLst>
          </p:cNvPr>
          <p:cNvSpPr/>
          <p:nvPr/>
        </p:nvSpPr>
        <p:spPr>
          <a:xfrm>
            <a:off x="9560321" y="5645840"/>
            <a:ext cx="1435008" cy="584775"/>
          </a:xfrm>
          <a:prstGeom prst="rect">
            <a:avLst/>
          </a:prstGeom>
          <a:ln w="57150">
            <a:solidFill>
              <a:schemeClr val="accent2">
                <a:lumMod val="75000"/>
              </a:schemeClr>
            </a:solidFill>
          </a:ln>
        </p:spPr>
        <p:txBody>
          <a:bodyPr wrap="none">
            <a:spAutoFit/>
          </a:bodyPr>
          <a:lstStyle/>
          <a:p>
            <a:r>
              <a:rPr lang="es-CO" sz="3200" dirty="0">
                <a:solidFill>
                  <a:srgbClr val="FF0000"/>
                </a:solidFill>
              </a:rPr>
              <a:t>$25600</a:t>
            </a:r>
          </a:p>
        </p:txBody>
      </p:sp>
      <p:sp>
        <p:nvSpPr>
          <p:cNvPr id="41" name="Rectángulo: esquinas redondeadas 40">
            <a:extLst>
              <a:ext uri="{FF2B5EF4-FFF2-40B4-BE49-F238E27FC236}">
                <a16:creationId xmlns:a16="http://schemas.microsoft.com/office/drawing/2014/main" id="{F9C38302-369A-8CDB-08F3-154A81F21E1D}"/>
              </a:ext>
            </a:extLst>
          </p:cNvPr>
          <p:cNvSpPr/>
          <p:nvPr/>
        </p:nvSpPr>
        <p:spPr>
          <a:xfrm>
            <a:off x="1687608" y="6386698"/>
            <a:ext cx="769763" cy="36979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solidFill>
                  <a:srgbClr val="FF0000"/>
                </a:solidFill>
              </a:rPr>
              <a:t>5120</a:t>
            </a:r>
          </a:p>
        </p:txBody>
      </p:sp>
      <p:sp>
        <p:nvSpPr>
          <p:cNvPr id="42" name="Rectángulo: esquinas redondeadas 41">
            <a:extLst>
              <a:ext uri="{FF2B5EF4-FFF2-40B4-BE49-F238E27FC236}">
                <a16:creationId xmlns:a16="http://schemas.microsoft.com/office/drawing/2014/main" id="{02F0117B-6B4D-37CB-2F47-CA1AB03C32CB}"/>
              </a:ext>
            </a:extLst>
          </p:cNvPr>
          <p:cNvSpPr/>
          <p:nvPr/>
        </p:nvSpPr>
        <p:spPr>
          <a:xfrm>
            <a:off x="2482769" y="6372182"/>
            <a:ext cx="944063" cy="388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20480</a:t>
            </a:r>
          </a:p>
        </p:txBody>
      </p:sp>
      <p:sp>
        <p:nvSpPr>
          <p:cNvPr id="43" name="CuadroTexto 42">
            <a:extLst>
              <a:ext uri="{FF2B5EF4-FFF2-40B4-BE49-F238E27FC236}">
                <a16:creationId xmlns:a16="http://schemas.microsoft.com/office/drawing/2014/main" id="{E5019099-0A46-AB44-05AE-C6778F3F9AEF}"/>
              </a:ext>
            </a:extLst>
          </p:cNvPr>
          <p:cNvSpPr txBox="1"/>
          <p:nvPr/>
        </p:nvSpPr>
        <p:spPr>
          <a:xfrm flipH="1">
            <a:off x="102135" y="53616"/>
            <a:ext cx="4503762" cy="461665"/>
          </a:xfrm>
          <a:prstGeom prst="rect">
            <a:avLst/>
          </a:prstGeom>
          <a:noFill/>
        </p:spPr>
        <p:txBody>
          <a:bodyPr wrap="square" rtlCol="0">
            <a:spAutoFit/>
          </a:bodyPr>
          <a:lstStyle/>
          <a:p>
            <a:r>
              <a:rPr lang="es-CO" sz="2400" dirty="0">
                <a:solidFill>
                  <a:srgbClr val="FF0000"/>
                </a:solidFill>
              </a:rPr>
              <a:t>Creación  del dinero  </a:t>
            </a:r>
          </a:p>
        </p:txBody>
      </p:sp>
    </p:spTree>
    <p:extLst>
      <p:ext uri="{BB962C8B-B14F-4D97-AF65-F5344CB8AC3E}">
        <p14:creationId xmlns:p14="http://schemas.microsoft.com/office/powerpoint/2010/main" val="662082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6"/>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0"/>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2"/>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27"/>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5"/>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28"/>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26"/>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35"/>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29"/>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30"/>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nodeType="clickEffect">
                                  <p:stCondLst>
                                    <p:cond delay="0"/>
                                  </p:stCondLst>
                                  <p:childTnLst>
                                    <p:set>
                                      <p:cBhvr>
                                        <p:cTn id="130" dur="1" fill="hold">
                                          <p:stCondLst>
                                            <p:cond delay="0"/>
                                          </p:stCondLst>
                                        </p:cTn>
                                        <p:tgtEl>
                                          <p:spTgt spid="36"/>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34"/>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32"/>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33"/>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nodeType="clickEffect">
                                  <p:stCondLst>
                                    <p:cond delay="0"/>
                                  </p:stCondLst>
                                  <p:childTnLst>
                                    <p:set>
                                      <p:cBhvr>
                                        <p:cTn id="146" dur="1" fill="hold">
                                          <p:stCondLst>
                                            <p:cond delay="0"/>
                                          </p:stCondLst>
                                        </p:cTn>
                                        <p:tgtEl>
                                          <p:spTgt spid="39"/>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42"/>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P spid="13" grpId="0"/>
      <p:bldP spid="14" grpId="0" animBg="1"/>
      <p:bldP spid="21" grpId="0" animBg="1"/>
      <p:bldP spid="22" grpId="0" animBg="1"/>
      <p:bldP spid="23" grpId="0" animBg="1"/>
      <p:bldP spid="24" grpId="0" animBg="1"/>
      <p:bldP spid="29" grpId="0" animBg="1"/>
      <p:bldP spid="30" grpId="0" animBg="1"/>
      <p:bldP spid="31" grpId="0" animBg="1"/>
      <p:bldP spid="32" grpId="0" animBg="1"/>
      <p:bldP spid="33" grpId="0" animBg="1"/>
      <p:bldP spid="34" grpId="0" animBg="1"/>
      <p:bldP spid="37" grpId="0" animBg="1"/>
      <p:bldP spid="38" grpId="0"/>
      <p:bldP spid="40" grpId="0" animBg="1"/>
      <p:bldP spid="4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A62498-AEF2-EEFB-17F7-ABDDA035F0F2}"/>
              </a:ext>
            </a:extLst>
          </p:cNvPr>
          <p:cNvSpPr>
            <a:spLocks noGrp="1"/>
          </p:cNvSpPr>
          <p:nvPr>
            <p:ph type="title"/>
          </p:nvPr>
        </p:nvSpPr>
        <p:spPr>
          <a:xfrm>
            <a:off x="2121090" y="320675"/>
            <a:ext cx="9847997" cy="746125"/>
          </a:xfrm>
        </p:spPr>
        <p:txBody>
          <a:bodyPr/>
          <a:lstStyle/>
          <a:p>
            <a:r>
              <a:rPr lang="es-CO" sz="5400" b="1" dirty="0">
                <a:solidFill>
                  <a:schemeClr val="accent2">
                    <a:lumMod val="75000"/>
                  </a:schemeClr>
                </a:solidFill>
              </a:rPr>
              <a:t>Relatos falsos y el relato evidente:</a:t>
            </a:r>
          </a:p>
        </p:txBody>
      </p:sp>
      <p:sp>
        <p:nvSpPr>
          <p:cNvPr id="3" name="Marcador de contenido 2">
            <a:extLst>
              <a:ext uri="{FF2B5EF4-FFF2-40B4-BE49-F238E27FC236}">
                <a16:creationId xmlns:a16="http://schemas.microsoft.com/office/drawing/2014/main" id="{B10B9B5B-8123-348C-CAEC-9832960EFE3F}"/>
              </a:ext>
            </a:extLst>
          </p:cNvPr>
          <p:cNvSpPr>
            <a:spLocks noGrp="1"/>
          </p:cNvSpPr>
          <p:nvPr>
            <p:ph idx="1"/>
          </p:nvPr>
        </p:nvSpPr>
        <p:spPr>
          <a:xfrm>
            <a:off x="2121089" y="1253331"/>
            <a:ext cx="9847997" cy="4856524"/>
          </a:xfrm>
        </p:spPr>
        <p:txBody>
          <a:bodyPr/>
          <a:lstStyle/>
          <a:p>
            <a:pPr marL="0" indent="0">
              <a:buNone/>
            </a:pPr>
            <a:r>
              <a:rPr lang="es-CO" sz="4400" dirty="0">
                <a:solidFill>
                  <a:schemeClr val="accent6">
                    <a:lumMod val="50000"/>
                  </a:schemeClr>
                </a:solidFill>
              </a:rPr>
              <a:t>La única manera de instaurar el imaginario de que otra propuesta alternativa es realísticamente viable, hay que desmontar el relato de la ortodoxia neoliberal. Relato que es falsamente contraevidente y por ello es profundamente ideológico.</a:t>
            </a:r>
          </a:p>
        </p:txBody>
      </p:sp>
      <p:sp>
        <p:nvSpPr>
          <p:cNvPr id="4" name="Marcador de fecha 3">
            <a:extLst>
              <a:ext uri="{FF2B5EF4-FFF2-40B4-BE49-F238E27FC236}">
                <a16:creationId xmlns:a16="http://schemas.microsoft.com/office/drawing/2014/main" id="{490E6EC7-EDE1-08E5-BB8F-8607AC8D5AAF}"/>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10151FB4-0AE8-7684-D7D4-94FD80867878}"/>
              </a:ext>
            </a:extLst>
          </p:cNvPr>
          <p:cNvSpPr>
            <a:spLocks noGrp="1"/>
          </p:cNvSpPr>
          <p:nvPr>
            <p:ph type="sldNum" sz="quarter" idx="12"/>
          </p:nvPr>
        </p:nvSpPr>
        <p:spPr/>
        <p:txBody>
          <a:bodyPr/>
          <a:lstStyle/>
          <a:p>
            <a:fld id="{C2031119-8030-4E8C-9EE8-DFB5D3C48761}" type="slidenum">
              <a:rPr lang="es-CO" smtClean="0"/>
              <a:t>3</a:t>
            </a:fld>
            <a:endParaRPr lang="es-CO"/>
          </a:p>
        </p:txBody>
      </p:sp>
    </p:spTree>
    <p:extLst>
      <p:ext uri="{BB962C8B-B14F-4D97-AF65-F5344CB8AC3E}">
        <p14:creationId xmlns:p14="http://schemas.microsoft.com/office/powerpoint/2010/main" val="1883315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esquinas redondeadas 1">
            <a:extLst>
              <a:ext uri="{FF2B5EF4-FFF2-40B4-BE49-F238E27FC236}">
                <a16:creationId xmlns:a16="http://schemas.microsoft.com/office/drawing/2014/main" id="{C5E6295B-B199-2E70-CC07-D5FC42929AD1}"/>
              </a:ext>
            </a:extLst>
          </p:cNvPr>
          <p:cNvSpPr/>
          <p:nvPr/>
        </p:nvSpPr>
        <p:spPr>
          <a:xfrm>
            <a:off x="5236164" y="223361"/>
            <a:ext cx="2014330" cy="72883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rPr>
              <a:t>$14800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rPr>
              <a:t>Estado</a:t>
            </a:r>
          </a:p>
        </p:txBody>
      </p:sp>
      <p:sp>
        <p:nvSpPr>
          <p:cNvPr id="3" name="Rectángulo: esquinas redondeadas 2">
            <a:extLst>
              <a:ext uri="{FF2B5EF4-FFF2-40B4-BE49-F238E27FC236}">
                <a16:creationId xmlns:a16="http://schemas.microsoft.com/office/drawing/2014/main" id="{44785423-9907-ADB5-3DAF-B00A9F022748}"/>
              </a:ext>
            </a:extLst>
          </p:cNvPr>
          <p:cNvSpPr/>
          <p:nvPr/>
        </p:nvSpPr>
        <p:spPr>
          <a:xfrm>
            <a:off x="264950" y="4560183"/>
            <a:ext cx="1484944" cy="554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rPr>
              <a:t>$10000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rPr>
              <a:t>Empresas</a:t>
            </a:r>
          </a:p>
        </p:txBody>
      </p:sp>
      <p:pic>
        <p:nvPicPr>
          <p:cNvPr id="6" name="Imagen 5">
            <a:extLst>
              <a:ext uri="{FF2B5EF4-FFF2-40B4-BE49-F238E27FC236}">
                <a16:creationId xmlns:a16="http://schemas.microsoft.com/office/drawing/2014/main" id="{9B9035D5-5B8F-4F39-276C-5C730992C8E1}"/>
              </a:ext>
            </a:extLst>
          </p:cNvPr>
          <p:cNvPicPr>
            <a:picLocks noChangeAspect="1"/>
          </p:cNvPicPr>
          <p:nvPr/>
        </p:nvPicPr>
        <p:blipFill>
          <a:blip r:embed="rId2"/>
          <a:stretch>
            <a:fillRect/>
          </a:stretch>
        </p:blipFill>
        <p:spPr>
          <a:xfrm>
            <a:off x="595730" y="5371258"/>
            <a:ext cx="860178" cy="976580"/>
          </a:xfrm>
          <a:prstGeom prst="rect">
            <a:avLst/>
          </a:prstGeom>
        </p:spPr>
      </p:pic>
      <p:pic>
        <p:nvPicPr>
          <p:cNvPr id="8" name="Imagen 7">
            <a:extLst>
              <a:ext uri="{FF2B5EF4-FFF2-40B4-BE49-F238E27FC236}">
                <a16:creationId xmlns:a16="http://schemas.microsoft.com/office/drawing/2014/main" id="{1D39D6C3-8357-166C-3DA9-45FBD95C99BB}"/>
              </a:ext>
            </a:extLst>
          </p:cNvPr>
          <p:cNvPicPr>
            <a:picLocks noChangeAspect="1"/>
          </p:cNvPicPr>
          <p:nvPr/>
        </p:nvPicPr>
        <p:blipFill>
          <a:blip r:embed="rId3"/>
          <a:stretch>
            <a:fillRect/>
          </a:stretch>
        </p:blipFill>
        <p:spPr>
          <a:xfrm>
            <a:off x="3947215" y="5476658"/>
            <a:ext cx="1070878" cy="765780"/>
          </a:xfrm>
          <a:prstGeom prst="rect">
            <a:avLst/>
          </a:prstGeom>
        </p:spPr>
      </p:pic>
      <p:pic>
        <p:nvPicPr>
          <p:cNvPr id="14" name="Imagen 13">
            <a:extLst>
              <a:ext uri="{FF2B5EF4-FFF2-40B4-BE49-F238E27FC236}">
                <a16:creationId xmlns:a16="http://schemas.microsoft.com/office/drawing/2014/main" id="{D43F1A91-E9F5-C7B3-6637-B933890FB52E}"/>
              </a:ext>
            </a:extLst>
          </p:cNvPr>
          <p:cNvPicPr>
            <a:picLocks noChangeAspect="1"/>
          </p:cNvPicPr>
          <p:nvPr/>
        </p:nvPicPr>
        <p:blipFill>
          <a:blip r:embed="rId4"/>
          <a:stretch>
            <a:fillRect/>
          </a:stretch>
        </p:blipFill>
        <p:spPr>
          <a:xfrm>
            <a:off x="4907261" y="2589954"/>
            <a:ext cx="817341" cy="817341"/>
          </a:xfrm>
          <a:prstGeom prst="rect">
            <a:avLst/>
          </a:prstGeom>
        </p:spPr>
      </p:pic>
      <p:pic>
        <p:nvPicPr>
          <p:cNvPr id="15" name="Imagen 14">
            <a:extLst>
              <a:ext uri="{FF2B5EF4-FFF2-40B4-BE49-F238E27FC236}">
                <a16:creationId xmlns:a16="http://schemas.microsoft.com/office/drawing/2014/main" id="{EDC75BC6-4392-9E69-B290-F10DCC4F2396}"/>
              </a:ext>
            </a:extLst>
          </p:cNvPr>
          <p:cNvPicPr>
            <a:picLocks noChangeAspect="1"/>
          </p:cNvPicPr>
          <p:nvPr/>
        </p:nvPicPr>
        <p:blipFill>
          <a:blip r:embed="rId5"/>
          <a:stretch>
            <a:fillRect/>
          </a:stretch>
        </p:blipFill>
        <p:spPr>
          <a:xfrm>
            <a:off x="2798164" y="3916377"/>
            <a:ext cx="1311125" cy="873865"/>
          </a:xfrm>
          <a:prstGeom prst="rect">
            <a:avLst/>
          </a:prstGeom>
        </p:spPr>
      </p:pic>
      <p:sp>
        <p:nvSpPr>
          <p:cNvPr id="21" name="Rectángulo: esquinas redondeadas 20">
            <a:extLst>
              <a:ext uri="{FF2B5EF4-FFF2-40B4-BE49-F238E27FC236}">
                <a16:creationId xmlns:a16="http://schemas.microsoft.com/office/drawing/2014/main" id="{085A1F66-68E6-D289-E5FD-D27D26A9AF99}"/>
              </a:ext>
            </a:extLst>
          </p:cNvPr>
          <p:cNvSpPr/>
          <p:nvPr/>
        </p:nvSpPr>
        <p:spPr>
          <a:xfrm>
            <a:off x="4437166" y="1599892"/>
            <a:ext cx="2060712" cy="4996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white"/>
                </a:solidFill>
                <a:effectLst/>
                <a:uLnTx/>
                <a:uFillTx/>
                <a:latin typeface="Calibri" panose="020F0502020204030204"/>
                <a:ea typeface="+mn-ea"/>
                <a:cs typeface="+mn-cs"/>
              </a:rPr>
              <a:t>$2000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white"/>
                </a:solidFill>
                <a:effectLst/>
                <a:uLnTx/>
                <a:uFillTx/>
                <a:latin typeface="Calibri" panose="020F0502020204030204"/>
                <a:ea typeface="+mn-ea"/>
                <a:cs typeface="+mn-cs"/>
              </a:rPr>
              <a:t>Economía del cuidado</a:t>
            </a:r>
          </a:p>
        </p:txBody>
      </p:sp>
      <p:sp>
        <p:nvSpPr>
          <p:cNvPr id="22" name="Rectángulo: esquinas redondeadas 21">
            <a:extLst>
              <a:ext uri="{FF2B5EF4-FFF2-40B4-BE49-F238E27FC236}">
                <a16:creationId xmlns:a16="http://schemas.microsoft.com/office/drawing/2014/main" id="{AA63D8CA-AB0E-DEAF-8248-FCC2BE664C44}"/>
              </a:ext>
            </a:extLst>
          </p:cNvPr>
          <p:cNvSpPr/>
          <p:nvPr/>
        </p:nvSpPr>
        <p:spPr>
          <a:xfrm>
            <a:off x="6589505" y="1578008"/>
            <a:ext cx="1898087" cy="4996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white"/>
                </a:solidFill>
                <a:effectLst/>
                <a:uLnTx/>
                <a:uFillTx/>
                <a:latin typeface="Calibri" panose="020F0502020204030204"/>
                <a:ea typeface="+mn-ea"/>
                <a:cs typeface="+mn-cs"/>
              </a:rPr>
              <a:t>$2000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white"/>
                </a:solidFill>
                <a:effectLst/>
                <a:uLnTx/>
                <a:uFillTx/>
                <a:latin typeface="Calibri" panose="020F0502020204030204"/>
                <a:ea typeface="+mn-ea"/>
                <a:cs typeface="+mn-cs"/>
              </a:rPr>
              <a:t>Salario Subsistencia</a:t>
            </a:r>
          </a:p>
        </p:txBody>
      </p:sp>
      <p:pic>
        <p:nvPicPr>
          <p:cNvPr id="23" name="Imagen 22">
            <a:extLst>
              <a:ext uri="{FF2B5EF4-FFF2-40B4-BE49-F238E27FC236}">
                <a16:creationId xmlns:a16="http://schemas.microsoft.com/office/drawing/2014/main" id="{5FB8D954-61EC-AECD-8225-233D394CD073}"/>
              </a:ext>
            </a:extLst>
          </p:cNvPr>
          <p:cNvPicPr>
            <a:picLocks noChangeAspect="1"/>
          </p:cNvPicPr>
          <p:nvPr/>
        </p:nvPicPr>
        <p:blipFill>
          <a:blip r:embed="rId6"/>
          <a:stretch>
            <a:fillRect/>
          </a:stretch>
        </p:blipFill>
        <p:spPr>
          <a:xfrm>
            <a:off x="7279494" y="2600496"/>
            <a:ext cx="709134" cy="886418"/>
          </a:xfrm>
          <a:prstGeom prst="rect">
            <a:avLst/>
          </a:prstGeom>
        </p:spPr>
      </p:pic>
      <p:sp>
        <p:nvSpPr>
          <p:cNvPr id="29" name="Rectángulo: esquinas redondeadas 28">
            <a:extLst>
              <a:ext uri="{FF2B5EF4-FFF2-40B4-BE49-F238E27FC236}">
                <a16:creationId xmlns:a16="http://schemas.microsoft.com/office/drawing/2014/main" id="{8F495F7A-6B5F-D4F7-CAFD-7A87A437A125}"/>
              </a:ext>
            </a:extLst>
          </p:cNvPr>
          <p:cNvSpPr/>
          <p:nvPr/>
        </p:nvSpPr>
        <p:spPr>
          <a:xfrm>
            <a:off x="10390569" y="1396297"/>
            <a:ext cx="1698712" cy="6980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rPr>
              <a:t>10000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rPr>
              <a:t>Gasto Público</a:t>
            </a:r>
          </a:p>
        </p:txBody>
      </p:sp>
      <p:sp>
        <p:nvSpPr>
          <p:cNvPr id="40" name="CuadroTexto 39">
            <a:extLst>
              <a:ext uri="{FF2B5EF4-FFF2-40B4-BE49-F238E27FC236}">
                <a16:creationId xmlns:a16="http://schemas.microsoft.com/office/drawing/2014/main" id="{73C007DF-8A96-9C56-BB40-093C84A4EEBF}"/>
              </a:ext>
            </a:extLst>
          </p:cNvPr>
          <p:cNvSpPr txBox="1"/>
          <p:nvPr/>
        </p:nvSpPr>
        <p:spPr>
          <a:xfrm flipH="1">
            <a:off x="103710" y="22365"/>
            <a:ext cx="450376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FF0000"/>
                </a:solidFill>
                <a:effectLst/>
                <a:uLnTx/>
                <a:uFillTx/>
                <a:latin typeface="Calibri" panose="020F0502020204030204"/>
                <a:ea typeface="+mn-ea"/>
                <a:cs typeface="+mn-cs"/>
              </a:rPr>
              <a:t>Creación  del dinero MMT </a:t>
            </a:r>
          </a:p>
        </p:txBody>
      </p:sp>
      <p:pic>
        <p:nvPicPr>
          <p:cNvPr id="1026" name="Picture 2" descr="Gobierno - Qué es, definición y concepto | 2022 | Economipedia">
            <a:extLst>
              <a:ext uri="{FF2B5EF4-FFF2-40B4-BE49-F238E27FC236}">
                <a16:creationId xmlns:a16="http://schemas.microsoft.com/office/drawing/2014/main" id="{74D96149-4E8F-3B41-F0C0-98972BDFC1A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81333" y="2479262"/>
            <a:ext cx="1706069" cy="1100415"/>
          </a:xfrm>
          <a:prstGeom prst="rect">
            <a:avLst/>
          </a:prstGeom>
          <a:noFill/>
          <a:extLst>
            <a:ext uri="{909E8E84-426E-40DD-AFC4-6F175D3DCCD1}">
              <a14:hiddenFill xmlns:a14="http://schemas.microsoft.com/office/drawing/2010/main">
                <a:solidFill>
                  <a:srgbClr val="FFFFFF"/>
                </a:solidFill>
              </a14:hiddenFill>
            </a:ext>
          </a:extLst>
        </p:spPr>
      </p:pic>
      <p:sp>
        <p:nvSpPr>
          <p:cNvPr id="49" name="Rectángulo: esquinas redondeadas 48">
            <a:extLst>
              <a:ext uri="{FF2B5EF4-FFF2-40B4-BE49-F238E27FC236}">
                <a16:creationId xmlns:a16="http://schemas.microsoft.com/office/drawing/2014/main" id="{79E67D47-3611-9A5A-8EF3-7E05F05599C3}"/>
              </a:ext>
            </a:extLst>
          </p:cNvPr>
          <p:cNvSpPr/>
          <p:nvPr/>
        </p:nvSpPr>
        <p:spPr>
          <a:xfrm>
            <a:off x="242724" y="2586803"/>
            <a:ext cx="1484944" cy="554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rPr>
              <a:t>$10000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rPr>
              <a:t>S. Financiero</a:t>
            </a:r>
          </a:p>
        </p:txBody>
      </p:sp>
      <p:pic>
        <p:nvPicPr>
          <p:cNvPr id="1028" name="Picture 4" descr="8,711,031 imágenes de Dinero - Imágenes, fotos y vectores de stock |  Shutterstock">
            <a:extLst>
              <a:ext uri="{FF2B5EF4-FFF2-40B4-BE49-F238E27FC236}">
                <a16:creationId xmlns:a16="http://schemas.microsoft.com/office/drawing/2014/main" id="{252C2DAE-5737-53AA-2478-6A81B0E5BDD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7428" y="3223810"/>
            <a:ext cx="1277269" cy="1100416"/>
          </a:xfrm>
          <a:prstGeom prst="rect">
            <a:avLst/>
          </a:prstGeom>
          <a:noFill/>
          <a:extLst>
            <a:ext uri="{909E8E84-426E-40DD-AFC4-6F175D3DCCD1}">
              <a14:hiddenFill xmlns:a14="http://schemas.microsoft.com/office/drawing/2010/main">
                <a:solidFill>
                  <a:srgbClr val="FFFFFF"/>
                </a:solidFill>
              </a14:hiddenFill>
            </a:ext>
          </a:extLst>
        </p:spPr>
      </p:pic>
      <p:pic>
        <p:nvPicPr>
          <p:cNvPr id="50" name="Imagen 49">
            <a:extLst>
              <a:ext uri="{FF2B5EF4-FFF2-40B4-BE49-F238E27FC236}">
                <a16:creationId xmlns:a16="http://schemas.microsoft.com/office/drawing/2014/main" id="{509CCE21-4636-E36F-99D2-3386748DC0CF}"/>
              </a:ext>
            </a:extLst>
          </p:cNvPr>
          <p:cNvPicPr>
            <a:picLocks noChangeAspect="1"/>
          </p:cNvPicPr>
          <p:nvPr/>
        </p:nvPicPr>
        <p:blipFill>
          <a:blip r:embed="rId9"/>
          <a:stretch>
            <a:fillRect/>
          </a:stretch>
        </p:blipFill>
        <p:spPr>
          <a:xfrm flipH="1">
            <a:off x="4646696" y="3821455"/>
            <a:ext cx="1497497" cy="842342"/>
          </a:xfrm>
          <a:prstGeom prst="rect">
            <a:avLst/>
          </a:prstGeom>
        </p:spPr>
      </p:pic>
      <p:pic>
        <p:nvPicPr>
          <p:cNvPr id="51" name="Imagen 50">
            <a:extLst>
              <a:ext uri="{FF2B5EF4-FFF2-40B4-BE49-F238E27FC236}">
                <a16:creationId xmlns:a16="http://schemas.microsoft.com/office/drawing/2014/main" id="{EBDAEFD9-7F9A-B31D-4BD3-6E674D4D40BD}"/>
              </a:ext>
            </a:extLst>
          </p:cNvPr>
          <p:cNvPicPr>
            <a:picLocks noChangeAspect="1"/>
          </p:cNvPicPr>
          <p:nvPr/>
        </p:nvPicPr>
        <p:blipFill>
          <a:blip r:embed="rId9"/>
          <a:stretch>
            <a:fillRect/>
          </a:stretch>
        </p:blipFill>
        <p:spPr>
          <a:xfrm flipH="1">
            <a:off x="6700592" y="3821455"/>
            <a:ext cx="1497497" cy="842342"/>
          </a:xfrm>
          <a:prstGeom prst="rect">
            <a:avLst/>
          </a:prstGeom>
        </p:spPr>
      </p:pic>
      <p:pic>
        <p:nvPicPr>
          <p:cNvPr id="52" name="Imagen 51">
            <a:extLst>
              <a:ext uri="{FF2B5EF4-FFF2-40B4-BE49-F238E27FC236}">
                <a16:creationId xmlns:a16="http://schemas.microsoft.com/office/drawing/2014/main" id="{3289DE01-4EFA-471F-B62A-BA913A6E9A0D}"/>
              </a:ext>
            </a:extLst>
          </p:cNvPr>
          <p:cNvPicPr>
            <a:picLocks noChangeAspect="1"/>
          </p:cNvPicPr>
          <p:nvPr/>
        </p:nvPicPr>
        <p:blipFill>
          <a:blip r:embed="rId10"/>
          <a:stretch>
            <a:fillRect/>
          </a:stretch>
        </p:blipFill>
        <p:spPr>
          <a:xfrm>
            <a:off x="10698493" y="5083940"/>
            <a:ext cx="1342011" cy="1006508"/>
          </a:xfrm>
          <a:prstGeom prst="rect">
            <a:avLst/>
          </a:prstGeom>
        </p:spPr>
      </p:pic>
      <p:pic>
        <p:nvPicPr>
          <p:cNvPr id="53" name="Imagen 52">
            <a:extLst>
              <a:ext uri="{FF2B5EF4-FFF2-40B4-BE49-F238E27FC236}">
                <a16:creationId xmlns:a16="http://schemas.microsoft.com/office/drawing/2014/main" id="{F849868C-2659-A825-180B-CB20A974151B}"/>
              </a:ext>
            </a:extLst>
          </p:cNvPr>
          <p:cNvPicPr>
            <a:picLocks noChangeAspect="1"/>
          </p:cNvPicPr>
          <p:nvPr/>
        </p:nvPicPr>
        <p:blipFill>
          <a:blip r:embed="rId11"/>
          <a:stretch>
            <a:fillRect/>
          </a:stretch>
        </p:blipFill>
        <p:spPr>
          <a:xfrm>
            <a:off x="3189105" y="2555302"/>
            <a:ext cx="1418367" cy="1024376"/>
          </a:xfrm>
          <a:prstGeom prst="rect">
            <a:avLst/>
          </a:prstGeom>
        </p:spPr>
      </p:pic>
      <p:sp>
        <p:nvSpPr>
          <p:cNvPr id="54" name="Rectángulo: esquinas redondeadas 53">
            <a:extLst>
              <a:ext uri="{FF2B5EF4-FFF2-40B4-BE49-F238E27FC236}">
                <a16:creationId xmlns:a16="http://schemas.microsoft.com/office/drawing/2014/main" id="{3DB19DF7-D09A-3C2B-860B-CB73648B04A1}"/>
              </a:ext>
            </a:extLst>
          </p:cNvPr>
          <p:cNvSpPr/>
          <p:nvPr/>
        </p:nvSpPr>
        <p:spPr>
          <a:xfrm>
            <a:off x="2279641" y="1588266"/>
            <a:ext cx="2060712" cy="4996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white"/>
                </a:solidFill>
                <a:effectLst/>
                <a:uLnTx/>
                <a:uFillTx/>
                <a:latin typeface="Calibri" panose="020F0502020204030204"/>
                <a:ea typeface="+mn-ea"/>
                <a:cs typeface="+mn-cs"/>
              </a:rPr>
              <a:t>$15000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white"/>
                </a:solidFill>
                <a:effectLst/>
                <a:uLnTx/>
                <a:uFillTx/>
                <a:latin typeface="Calibri" panose="020F0502020204030204"/>
                <a:ea typeface="+mn-ea"/>
                <a:cs typeface="+mn-cs"/>
              </a:rPr>
              <a:t>Remuneraciones</a:t>
            </a:r>
          </a:p>
        </p:txBody>
      </p:sp>
      <p:pic>
        <p:nvPicPr>
          <p:cNvPr id="1030" name="Picture 6" descr="Trabajador De La Construcción PNG , Clipart De Construcción, Obrero, Dibujos  Animados PNG y Vector para Descargar Gratis | Pngtree | Dibujos animados  png, Dibujos, Dibujos animados">
            <a:extLst>
              <a:ext uri="{FF2B5EF4-FFF2-40B4-BE49-F238E27FC236}">
                <a16:creationId xmlns:a16="http://schemas.microsoft.com/office/drawing/2014/main" id="{E03D8672-0567-A659-A534-EE995F21331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8317" y="2555302"/>
            <a:ext cx="930766" cy="977739"/>
          </a:xfrm>
          <a:prstGeom prst="rect">
            <a:avLst/>
          </a:prstGeom>
          <a:noFill/>
          <a:extLst>
            <a:ext uri="{909E8E84-426E-40DD-AFC4-6F175D3DCCD1}">
              <a14:hiddenFill xmlns:a14="http://schemas.microsoft.com/office/drawing/2010/main">
                <a:solidFill>
                  <a:srgbClr val="FFFFFF"/>
                </a:solidFill>
              </a14:hiddenFill>
            </a:ext>
          </a:extLst>
        </p:spPr>
      </p:pic>
      <p:sp>
        <p:nvSpPr>
          <p:cNvPr id="48" name="Llaves 47">
            <a:extLst>
              <a:ext uri="{FF2B5EF4-FFF2-40B4-BE49-F238E27FC236}">
                <a16:creationId xmlns:a16="http://schemas.microsoft.com/office/drawing/2014/main" id="{2B810E7C-8180-6769-A634-B135A55337F5}"/>
              </a:ext>
            </a:extLst>
          </p:cNvPr>
          <p:cNvSpPr/>
          <p:nvPr/>
        </p:nvSpPr>
        <p:spPr>
          <a:xfrm>
            <a:off x="5468403" y="3183571"/>
            <a:ext cx="1735309" cy="728832"/>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uLnTx/>
                <a:uFillTx/>
                <a:latin typeface="Calibri" panose="020F0502020204030204"/>
                <a:ea typeface="+mn-ea"/>
                <a:cs typeface="+mn-cs"/>
              </a:rPr>
              <a:t>Plan Trabajo Garantizado</a:t>
            </a:r>
            <a:endParaRPr kumimoji="0" lang="es-419"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6" name="Conector: angular 55">
            <a:extLst>
              <a:ext uri="{FF2B5EF4-FFF2-40B4-BE49-F238E27FC236}">
                <a16:creationId xmlns:a16="http://schemas.microsoft.com/office/drawing/2014/main" id="{FA5D1E02-8243-7C67-241E-BC2777E36C86}"/>
              </a:ext>
            </a:extLst>
          </p:cNvPr>
          <p:cNvCxnSpPr>
            <a:stCxn id="2" idx="3"/>
            <a:endCxn id="29" idx="0"/>
          </p:cNvCxnSpPr>
          <p:nvPr/>
        </p:nvCxnSpPr>
        <p:spPr>
          <a:xfrm>
            <a:off x="7250494" y="587778"/>
            <a:ext cx="3989431" cy="808519"/>
          </a:xfrm>
          <a:prstGeom prst="bentConnector2">
            <a:avLst/>
          </a:prstGeom>
          <a:ln w="19050">
            <a:tailEnd type="triangle"/>
          </a:ln>
        </p:spPr>
        <p:style>
          <a:lnRef idx="1">
            <a:schemeClr val="accent2"/>
          </a:lnRef>
          <a:fillRef idx="0">
            <a:schemeClr val="accent2"/>
          </a:fillRef>
          <a:effectRef idx="0">
            <a:schemeClr val="accent2"/>
          </a:effectRef>
          <a:fontRef idx="minor">
            <a:schemeClr val="tx1"/>
          </a:fontRef>
        </p:style>
      </p:cxnSp>
      <p:cxnSp>
        <p:nvCxnSpPr>
          <p:cNvPr id="58" name="Conector: angular 57">
            <a:extLst>
              <a:ext uri="{FF2B5EF4-FFF2-40B4-BE49-F238E27FC236}">
                <a16:creationId xmlns:a16="http://schemas.microsoft.com/office/drawing/2014/main" id="{554F51CE-D250-DD29-049C-CCEDDE4931D8}"/>
              </a:ext>
            </a:extLst>
          </p:cNvPr>
          <p:cNvCxnSpPr>
            <a:cxnSpLocks/>
            <a:stCxn id="2" idx="2"/>
            <a:endCxn id="22" idx="0"/>
          </p:cNvCxnSpPr>
          <p:nvPr/>
        </p:nvCxnSpPr>
        <p:spPr>
          <a:xfrm rot="16200000" flipH="1">
            <a:off x="6578032" y="617491"/>
            <a:ext cx="625814" cy="1295220"/>
          </a:xfrm>
          <a:prstGeom prst="bentConnector3">
            <a:avLst/>
          </a:prstGeom>
          <a:ln w="19050">
            <a:tailEnd type="triangle"/>
          </a:ln>
        </p:spPr>
        <p:style>
          <a:lnRef idx="1">
            <a:schemeClr val="accent2"/>
          </a:lnRef>
          <a:fillRef idx="0">
            <a:schemeClr val="accent2"/>
          </a:fillRef>
          <a:effectRef idx="0">
            <a:schemeClr val="accent2"/>
          </a:effectRef>
          <a:fontRef idx="minor">
            <a:schemeClr val="tx1"/>
          </a:fontRef>
        </p:style>
      </p:cxnSp>
      <p:cxnSp>
        <p:nvCxnSpPr>
          <p:cNvPr id="60" name="Conector: angular 59">
            <a:extLst>
              <a:ext uri="{FF2B5EF4-FFF2-40B4-BE49-F238E27FC236}">
                <a16:creationId xmlns:a16="http://schemas.microsoft.com/office/drawing/2014/main" id="{E1EDE48A-11B9-FEB2-B23A-2C811C3ACDF1}"/>
              </a:ext>
            </a:extLst>
          </p:cNvPr>
          <p:cNvCxnSpPr>
            <a:stCxn id="2" idx="2"/>
            <a:endCxn id="21" idx="0"/>
          </p:cNvCxnSpPr>
          <p:nvPr/>
        </p:nvCxnSpPr>
        <p:spPr>
          <a:xfrm rot="5400000">
            <a:off x="5531577" y="888140"/>
            <a:ext cx="647698" cy="775807"/>
          </a:xfrm>
          <a:prstGeom prst="bentConnector3">
            <a:avLst/>
          </a:prstGeom>
          <a:ln w="19050">
            <a:tailEnd type="triangle"/>
          </a:ln>
        </p:spPr>
        <p:style>
          <a:lnRef idx="1">
            <a:schemeClr val="accent2"/>
          </a:lnRef>
          <a:fillRef idx="0">
            <a:schemeClr val="accent2"/>
          </a:fillRef>
          <a:effectRef idx="0">
            <a:schemeClr val="accent2"/>
          </a:effectRef>
          <a:fontRef idx="minor">
            <a:schemeClr val="tx1"/>
          </a:fontRef>
        </p:style>
      </p:cxnSp>
      <p:cxnSp>
        <p:nvCxnSpPr>
          <p:cNvPr id="62" name="Conector: angular 61">
            <a:extLst>
              <a:ext uri="{FF2B5EF4-FFF2-40B4-BE49-F238E27FC236}">
                <a16:creationId xmlns:a16="http://schemas.microsoft.com/office/drawing/2014/main" id="{0AD0B1FB-F6C7-8ED8-94C5-3574F8E31EB8}"/>
              </a:ext>
            </a:extLst>
          </p:cNvPr>
          <p:cNvCxnSpPr>
            <a:stCxn id="49" idx="0"/>
            <a:endCxn id="54" idx="1"/>
          </p:cNvCxnSpPr>
          <p:nvPr/>
        </p:nvCxnSpPr>
        <p:spPr>
          <a:xfrm rot="5400000" flipH="1" flipV="1">
            <a:off x="1258073" y="1565236"/>
            <a:ext cx="748691" cy="1294445"/>
          </a:xfrm>
          <a:prstGeom prst="bentConnector2">
            <a:avLst/>
          </a:prstGeom>
          <a:ln w="19050">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24" name="Conector: angular 1023">
            <a:extLst>
              <a:ext uri="{FF2B5EF4-FFF2-40B4-BE49-F238E27FC236}">
                <a16:creationId xmlns:a16="http://schemas.microsoft.com/office/drawing/2014/main" id="{345D01BE-BBCA-48FE-409F-7F2FF192025A}"/>
              </a:ext>
            </a:extLst>
          </p:cNvPr>
          <p:cNvCxnSpPr>
            <a:stCxn id="49" idx="3"/>
            <a:endCxn id="1030" idx="1"/>
          </p:cNvCxnSpPr>
          <p:nvPr/>
        </p:nvCxnSpPr>
        <p:spPr>
          <a:xfrm>
            <a:off x="1727668" y="2864262"/>
            <a:ext cx="690649" cy="179910"/>
          </a:xfrm>
          <a:prstGeom prst="bentConnector3">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27" name="Conector: angular 1026">
            <a:extLst>
              <a:ext uri="{FF2B5EF4-FFF2-40B4-BE49-F238E27FC236}">
                <a16:creationId xmlns:a16="http://schemas.microsoft.com/office/drawing/2014/main" id="{E407A1AC-0D60-681F-F485-E86463896ED5}"/>
              </a:ext>
            </a:extLst>
          </p:cNvPr>
          <p:cNvCxnSpPr>
            <a:stCxn id="49" idx="3"/>
            <a:endCxn id="3" idx="3"/>
          </p:cNvCxnSpPr>
          <p:nvPr/>
        </p:nvCxnSpPr>
        <p:spPr>
          <a:xfrm>
            <a:off x="1727668" y="2864262"/>
            <a:ext cx="22226" cy="1973380"/>
          </a:xfrm>
          <a:prstGeom prst="bentConnector3">
            <a:avLst>
              <a:gd name="adj1" fmla="val 1128525"/>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31" name="Conector: angular 1030">
            <a:extLst>
              <a:ext uri="{FF2B5EF4-FFF2-40B4-BE49-F238E27FC236}">
                <a16:creationId xmlns:a16="http://schemas.microsoft.com/office/drawing/2014/main" id="{944EB7CA-9733-D15B-ACBD-3031195059EF}"/>
              </a:ext>
            </a:extLst>
          </p:cNvPr>
          <p:cNvCxnSpPr>
            <a:stCxn id="54" idx="2"/>
          </p:cNvCxnSpPr>
          <p:nvPr/>
        </p:nvCxnSpPr>
        <p:spPr>
          <a:xfrm rot="5400000">
            <a:off x="3053728" y="2344227"/>
            <a:ext cx="512538" cy="12700"/>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033" name="Conector: angular 1032">
            <a:extLst>
              <a:ext uri="{FF2B5EF4-FFF2-40B4-BE49-F238E27FC236}">
                <a16:creationId xmlns:a16="http://schemas.microsoft.com/office/drawing/2014/main" id="{E87FC5EC-B5B0-CE21-D28A-06CE894EB70E}"/>
              </a:ext>
            </a:extLst>
          </p:cNvPr>
          <p:cNvCxnSpPr>
            <a:stCxn id="53" idx="2"/>
            <a:endCxn id="15" idx="0"/>
          </p:cNvCxnSpPr>
          <p:nvPr/>
        </p:nvCxnSpPr>
        <p:spPr>
          <a:xfrm rot="5400000">
            <a:off x="3507659" y="3525746"/>
            <a:ext cx="336699" cy="44456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35" name="Conector: angular 1034">
            <a:extLst>
              <a:ext uri="{FF2B5EF4-FFF2-40B4-BE49-F238E27FC236}">
                <a16:creationId xmlns:a16="http://schemas.microsoft.com/office/drawing/2014/main" id="{BAFF511B-0BD5-F702-D329-A312547A08EA}"/>
              </a:ext>
            </a:extLst>
          </p:cNvPr>
          <p:cNvCxnSpPr>
            <a:stCxn id="3" idx="3"/>
          </p:cNvCxnSpPr>
          <p:nvPr/>
        </p:nvCxnSpPr>
        <p:spPr>
          <a:xfrm flipV="1">
            <a:off x="1749894" y="4324226"/>
            <a:ext cx="1258090" cy="513416"/>
          </a:xfrm>
          <a:prstGeom prst="bentConnector3">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37" name="Conector: angular 1036">
            <a:extLst>
              <a:ext uri="{FF2B5EF4-FFF2-40B4-BE49-F238E27FC236}">
                <a16:creationId xmlns:a16="http://schemas.microsoft.com/office/drawing/2014/main" id="{C967ADE1-338D-AE94-E345-C9F8535F403B}"/>
              </a:ext>
            </a:extLst>
          </p:cNvPr>
          <p:cNvCxnSpPr>
            <a:stCxn id="15" idx="3"/>
          </p:cNvCxnSpPr>
          <p:nvPr/>
        </p:nvCxnSpPr>
        <p:spPr>
          <a:xfrm flipV="1">
            <a:off x="4109289" y="4353309"/>
            <a:ext cx="908804" cy="1"/>
          </a:xfrm>
          <a:prstGeom prst="bentConnector3">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39" name="Conector: angular 1038">
            <a:extLst>
              <a:ext uri="{FF2B5EF4-FFF2-40B4-BE49-F238E27FC236}">
                <a16:creationId xmlns:a16="http://schemas.microsoft.com/office/drawing/2014/main" id="{6BB633F9-0C90-6345-BA62-837F47799A49}"/>
              </a:ext>
            </a:extLst>
          </p:cNvPr>
          <p:cNvCxnSpPr>
            <a:cxnSpLocks/>
          </p:cNvCxnSpPr>
          <p:nvPr/>
        </p:nvCxnSpPr>
        <p:spPr>
          <a:xfrm>
            <a:off x="6047358" y="4324226"/>
            <a:ext cx="858416" cy="35311"/>
          </a:xfrm>
          <a:prstGeom prst="bentConnector3">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43" name="Conector: angular 1042">
            <a:extLst>
              <a:ext uri="{FF2B5EF4-FFF2-40B4-BE49-F238E27FC236}">
                <a16:creationId xmlns:a16="http://schemas.microsoft.com/office/drawing/2014/main" id="{F3F2B4FA-FE07-B8C2-5FD4-6FAFB2C9DE15}"/>
              </a:ext>
            </a:extLst>
          </p:cNvPr>
          <p:cNvCxnSpPr>
            <a:stCxn id="21" idx="2"/>
            <a:endCxn id="14" idx="0"/>
          </p:cNvCxnSpPr>
          <p:nvPr/>
        </p:nvCxnSpPr>
        <p:spPr>
          <a:xfrm rot="5400000">
            <a:off x="5146542" y="2268974"/>
            <a:ext cx="490370" cy="151590"/>
          </a:xfrm>
          <a:prstGeom prst="bentConnector3">
            <a:avLst/>
          </a:prstGeom>
          <a:ln w="19050">
            <a:tailEnd type="triangle"/>
          </a:ln>
        </p:spPr>
        <p:style>
          <a:lnRef idx="1">
            <a:schemeClr val="accent2"/>
          </a:lnRef>
          <a:fillRef idx="0">
            <a:schemeClr val="accent2"/>
          </a:fillRef>
          <a:effectRef idx="0">
            <a:schemeClr val="accent2"/>
          </a:effectRef>
          <a:fontRef idx="minor">
            <a:schemeClr val="tx1"/>
          </a:fontRef>
        </p:style>
      </p:cxnSp>
      <p:cxnSp>
        <p:nvCxnSpPr>
          <p:cNvPr id="1045" name="Conector: angular 1044">
            <a:extLst>
              <a:ext uri="{FF2B5EF4-FFF2-40B4-BE49-F238E27FC236}">
                <a16:creationId xmlns:a16="http://schemas.microsoft.com/office/drawing/2014/main" id="{70D290CD-E64C-71E7-BCDE-7EFDCB04E636}"/>
              </a:ext>
            </a:extLst>
          </p:cNvPr>
          <p:cNvCxnSpPr>
            <a:cxnSpLocks/>
            <a:stCxn id="22" idx="2"/>
            <a:endCxn id="23" idx="0"/>
          </p:cNvCxnSpPr>
          <p:nvPr/>
        </p:nvCxnSpPr>
        <p:spPr>
          <a:xfrm rot="16200000" flipH="1">
            <a:off x="7324907" y="2291342"/>
            <a:ext cx="522796" cy="95512"/>
          </a:xfrm>
          <a:prstGeom prst="bentConnector3">
            <a:avLst/>
          </a:prstGeom>
          <a:ln w="19050">
            <a:tailEnd type="triangle"/>
          </a:ln>
        </p:spPr>
        <p:style>
          <a:lnRef idx="1">
            <a:schemeClr val="accent2"/>
          </a:lnRef>
          <a:fillRef idx="0">
            <a:schemeClr val="accent2"/>
          </a:fillRef>
          <a:effectRef idx="0">
            <a:schemeClr val="accent2"/>
          </a:effectRef>
          <a:fontRef idx="minor">
            <a:schemeClr val="tx1"/>
          </a:fontRef>
        </p:style>
      </p:cxnSp>
      <p:cxnSp>
        <p:nvCxnSpPr>
          <p:cNvPr id="1047" name="Conector: angular 1046">
            <a:extLst>
              <a:ext uri="{FF2B5EF4-FFF2-40B4-BE49-F238E27FC236}">
                <a16:creationId xmlns:a16="http://schemas.microsoft.com/office/drawing/2014/main" id="{596B6EB2-7A1C-5295-F5C0-96591FA69EFC}"/>
              </a:ext>
            </a:extLst>
          </p:cNvPr>
          <p:cNvCxnSpPr>
            <a:stCxn id="29" idx="2"/>
            <a:endCxn id="1026" idx="0"/>
          </p:cNvCxnSpPr>
          <p:nvPr/>
        </p:nvCxnSpPr>
        <p:spPr>
          <a:xfrm rot="5400000">
            <a:off x="11044670" y="2284007"/>
            <a:ext cx="384954" cy="5557"/>
          </a:xfrm>
          <a:prstGeom prst="bentConnector3">
            <a:avLst/>
          </a:prstGeom>
          <a:ln w="19050">
            <a:tailEnd type="triangle"/>
          </a:ln>
        </p:spPr>
        <p:style>
          <a:lnRef idx="1">
            <a:schemeClr val="accent2"/>
          </a:lnRef>
          <a:fillRef idx="0">
            <a:schemeClr val="accent2"/>
          </a:fillRef>
          <a:effectRef idx="0">
            <a:schemeClr val="accent2"/>
          </a:effectRef>
          <a:fontRef idx="minor">
            <a:schemeClr val="tx1"/>
          </a:fontRef>
        </p:style>
      </p:cxnSp>
      <p:cxnSp>
        <p:nvCxnSpPr>
          <p:cNvPr id="1049" name="Conector: angular 1048">
            <a:extLst>
              <a:ext uri="{FF2B5EF4-FFF2-40B4-BE49-F238E27FC236}">
                <a16:creationId xmlns:a16="http://schemas.microsoft.com/office/drawing/2014/main" id="{C5CB38A7-5DCA-7B07-AAE9-B6EC12BE8450}"/>
              </a:ext>
            </a:extLst>
          </p:cNvPr>
          <p:cNvCxnSpPr>
            <a:cxnSpLocks/>
            <a:stCxn id="14" idx="2"/>
          </p:cNvCxnSpPr>
          <p:nvPr/>
        </p:nvCxnSpPr>
        <p:spPr>
          <a:xfrm rot="16200000" flipH="1">
            <a:off x="5112445" y="3610782"/>
            <a:ext cx="511456" cy="104482"/>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051" name="Conector: angular 1050">
            <a:extLst>
              <a:ext uri="{FF2B5EF4-FFF2-40B4-BE49-F238E27FC236}">
                <a16:creationId xmlns:a16="http://schemas.microsoft.com/office/drawing/2014/main" id="{AFCCD0DA-A3CB-54CD-7ADE-443D209FF91F}"/>
              </a:ext>
            </a:extLst>
          </p:cNvPr>
          <p:cNvCxnSpPr>
            <a:stCxn id="23" idx="2"/>
            <a:endCxn id="51" idx="0"/>
          </p:cNvCxnSpPr>
          <p:nvPr/>
        </p:nvCxnSpPr>
        <p:spPr>
          <a:xfrm rot="5400000">
            <a:off x="7374431" y="3561824"/>
            <a:ext cx="334541" cy="184721"/>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053" name="Conector: angular 1052">
            <a:extLst>
              <a:ext uri="{FF2B5EF4-FFF2-40B4-BE49-F238E27FC236}">
                <a16:creationId xmlns:a16="http://schemas.microsoft.com/office/drawing/2014/main" id="{469420E9-8B5B-E60B-E721-D09B8BA3BC61}"/>
              </a:ext>
            </a:extLst>
          </p:cNvPr>
          <p:cNvCxnSpPr>
            <a:stCxn id="1026" idx="2"/>
          </p:cNvCxnSpPr>
          <p:nvPr/>
        </p:nvCxnSpPr>
        <p:spPr>
          <a:xfrm rot="16200000" flipH="1">
            <a:off x="10508682" y="4305362"/>
            <a:ext cx="1494142" cy="42771"/>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057" name="Conector: angular 1056">
            <a:extLst>
              <a:ext uri="{FF2B5EF4-FFF2-40B4-BE49-F238E27FC236}">
                <a16:creationId xmlns:a16="http://schemas.microsoft.com/office/drawing/2014/main" id="{9112C54E-D64E-5038-C7A3-77A6F10645D6}"/>
              </a:ext>
            </a:extLst>
          </p:cNvPr>
          <p:cNvCxnSpPr>
            <a:stCxn id="8" idx="3"/>
            <a:endCxn id="52" idx="1"/>
          </p:cNvCxnSpPr>
          <p:nvPr/>
        </p:nvCxnSpPr>
        <p:spPr>
          <a:xfrm flipV="1">
            <a:off x="5018093" y="5587194"/>
            <a:ext cx="5680400" cy="272354"/>
          </a:xfrm>
          <a:prstGeom prst="bentConnector3">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59" name="Conector: angular 1058">
            <a:extLst>
              <a:ext uri="{FF2B5EF4-FFF2-40B4-BE49-F238E27FC236}">
                <a16:creationId xmlns:a16="http://schemas.microsoft.com/office/drawing/2014/main" id="{5D9E2853-C83E-93A2-580A-BBD45270B18C}"/>
              </a:ext>
            </a:extLst>
          </p:cNvPr>
          <p:cNvCxnSpPr>
            <a:stCxn id="6" idx="3"/>
            <a:endCxn id="8" idx="1"/>
          </p:cNvCxnSpPr>
          <p:nvPr/>
        </p:nvCxnSpPr>
        <p:spPr>
          <a:xfrm>
            <a:off x="1455908" y="5859548"/>
            <a:ext cx="2491307" cy="12700"/>
          </a:xfrm>
          <a:prstGeom prst="bentConnector3">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61" name="Conector: angular 1060">
            <a:extLst>
              <a:ext uri="{FF2B5EF4-FFF2-40B4-BE49-F238E27FC236}">
                <a16:creationId xmlns:a16="http://schemas.microsoft.com/office/drawing/2014/main" id="{B5D940C9-D087-65CE-9386-96EF72D81539}"/>
              </a:ext>
            </a:extLst>
          </p:cNvPr>
          <p:cNvCxnSpPr>
            <a:stCxn id="3" idx="3"/>
          </p:cNvCxnSpPr>
          <p:nvPr/>
        </p:nvCxnSpPr>
        <p:spPr>
          <a:xfrm>
            <a:off x="1749894" y="4837642"/>
            <a:ext cx="2605844" cy="609932"/>
          </a:xfrm>
          <a:prstGeom prst="bentConnector3">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 name="Conector: angular 4">
            <a:extLst>
              <a:ext uri="{FF2B5EF4-FFF2-40B4-BE49-F238E27FC236}">
                <a16:creationId xmlns:a16="http://schemas.microsoft.com/office/drawing/2014/main" id="{F585BD84-8CA8-D6E6-A518-DE17C86A51C8}"/>
              </a:ext>
            </a:extLst>
          </p:cNvPr>
          <p:cNvCxnSpPr>
            <a:cxnSpLocks/>
            <a:stCxn id="1030" idx="2"/>
          </p:cNvCxnSpPr>
          <p:nvPr/>
        </p:nvCxnSpPr>
        <p:spPr>
          <a:xfrm rot="16200000" flipH="1">
            <a:off x="2535707" y="3881034"/>
            <a:ext cx="820270" cy="124284"/>
          </a:xfrm>
          <a:prstGeom prst="bentConnector3">
            <a:avLst>
              <a:gd name="adj1" fmla="val 50000"/>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pic>
        <p:nvPicPr>
          <p:cNvPr id="9" name="Picture 6" descr="Trabajador De La Construcción PNG , Clipart De Construcción, Obrero, Dibujos  Animados PNG y Vector para Descargar Gratis | Pngtree | Dibujos animados  png, Dibujos, Dibujos animados">
            <a:extLst>
              <a:ext uri="{FF2B5EF4-FFF2-40B4-BE49-F238E27FC236}">
                <a16:creationId xmlns:a16="http://schemas.microsoft.com/office/drawing/2014/main" id="{82377823-FA4F-0817-A4C4-89E9CE179C0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16140" y="5753997"/>
            <a:ext cx="728990" cy="765780"/>
          </a:xfrm>
          <a:prstGeom prst="rect">
            <a:avLst/>
          </a:prstGeom>
          <a:noFill/>
          <a:extLst>
            <a:ext uri="{909E8E84-426E-40DD-AFC4-6F175D3DCCD1}">
              <a14:hiddenFill xmlns:a14="http://schemas.microsoft.com/office/drawing/2010/main">
                <a:solidFill>
                  <a:srgbClr val="FFFFFF"/>
                </a:solidFill>
              </a14:hiddenFill>
            </a:ext>
          </a:extLst>
        </p:spPr>
      </p:pic>
      <p:sp>
        <p:nvSpPr>
          <p:cNvPr id="13" name="Rectángulo: esquinas redondeadas 12">
            <a:extLst>
              <a:ext uri="{FF2B5EF4-FFF2-40B4-BE49-F238E27FC236}">
                <a16:creationId xmlns:a16="http://schemas.microsoft.com/office/drawing/2014/main" id="{DB833D94-7803-2DBA-1E29-D0A80B8607C1}"/>
              </a:ext>
            </a:extLst>
          </p:cNvPr>
          <p:cNvSpPr/>
          <p:nvPr/>
        </p:nvSpPr>
        <p:spPr>
          <a:xfrm>
            <a:off x="8568905" y="1573738"/>
            <a:ext cx="1726151" cy="4996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white"/>
                </a:solidFill>
                <a:effectLst/>
                <a:uLnTx/>
                <a:uFillTx/>
                <a:latin typeface="Calibri" panose="020F0502020204030204"/>
                <a:ea typeface="+mn-ea"/>
                <a:cs typeface="+mn-cs"/>
              </a:rPr>
              <a:t>$800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white"/>
                </a:solidFill>
                <a:effectLst/>
                <a:uLnTx/>
                <a:uFillTx/>
                <a:latin typeface="Calibri" panose="020F0502020204030204"/>
                <a:ea typeface="+mn-ea"/>
                <a:cs typeface="+mn-cs"/>
              </a:rPr>
              <a:t>Renta Básica </a:t>
            </a:r>
          </a:p>
        </p:txBody>
      </p:sp>
      <p:pic>
        <p:nvPicPr>
          <p:cNvPr id="19" name="Imagen 18">
            <a:extLst>
              <a:ext uri="{FF2B5EF4-FFF2-40B4-BE49-F238E27FC236}">
                <a16:creationId xmlns:a16="http://schemas.microsoft.com/office/drawing/2014/main" id="{30B89FE5-B8D6-6DAB-5D80-10719CF6515D}"/>
              </a:ext>
            </a:extLst>
          </p:cNvPr>
          <p:cNvPicPr>
            <a:picLocks noChangeAspect="1"/>
          </p:cNvPicPr>
          <p:nvPr/>
        </p:nvPicPr>
        <p:blipFill>
          <a:blip r:embed="rId13"/>
          <a:stretch>
            <a:fillRect/>
          </a:stretch>
        </p:blipFill>
        <p:spPr>
          <a:xfrm>
            <a:off x="8901270" y="2520782"/>
            <a:ext cx="965908" cy="1093415"/>
          </a:xfrm>
          <a:prstGeom prst="rect">
            <a:avLst/>
          </a:prstGeom>
        </p:spPr>
      </p:pic>
      <p:cxnSp>
        <p:nvCxnSpPr>
          <p:cNvPr id="20" name="Conector: angular 19">
            <a:extLst>
              <a:ext uri="{FF2B5EF4-FFF2-40B4-BE49-F238E27FC236}">
                <a16:creationId xmlns:a16="http://schemas.microsoft.com/office/drawing/2014/main" id="{2C46C078-6CD3-533E-AAB3-79DCED59E7F8}"/>
              </a:ext>
            </a:extLst>
          </p:cNvPr>
          <p:cNvCxnSpPr>
            <a:cxnSpLocks/>
            <a:endCxn id="19" idx="0"/>
          </p:cNvCxnSpPr>
          <p:nvPr/>
        </p:nvCxnSpPr>
        <p:spPr>
          <a:xfrm rot="5400000">
            <a:off x="9174773" y="2304980"/>
            <a:ext cx="425254" cy="6351"/>
          </a:xfrm>
          <a:prstGeom prst="bentConnector3">
            <a:avLst/>
          </a:prstGeom>
          <a:ln w="19050">
            <a:tailEnd type="triangle"/>
          </a:ln>
        </p:spPr>
        <p:style>
          <a:lnRef idx="1">
            <a:schemeClr val="accent2"/>
          </a:lnRef>
          <a:fillRef idx="0">
            <a:schemeClr val="accent2"/>
          </a:fillRef>
          <a:effectRef idx="0">
            <a:schemeClr val="accent2"/>
          </a:effectRef>
          <a:fontRef idx="minor">
            <a:schemeClr val="tx1"/>
          </a:fontRef>
        </p:style>
      </p:cxnSp>
      <p:pic>
        <p:nvPicPr>
          <p:cNvPr id="25" name="Imagen 24">
            <a:extLst>
              <a:ext uri="{FF2B5EF4-FFF2-40B4-BE49-F238E27FC236}">
                <a16:creationId xmlns:a16="http://schemas.microsoft.com/office/drawing/2014/main" id="{6AEE3CD0-BD80-EBCB-20ED-566A0B57F5EE}"/>
              </a:ext>
            </a:extLst>
          </p:cNvPr>
          <p:cNvPicPr>
            <a:picLocks noChangeAspect="1"/>
          </p:cNvPicPr>
          <p:nvPr/>
        </p:nvPicPr>
        <p:blipFill>
          <a:blip r:embed="rId9"/>
          <a:stretch>
            <a:fillRect/>
          </a:stretch>
        </p:blipFill>
        <p:spPr>
          <a:xfrm flipH="1">
            <a:off x="8749775" y="3846205"/>
            <a:ext cx="1497497" cy="842342"/>
          </a:xfrm>
          <a:prstGeom prst="rect">
            <a:avLst/>
          </a:prstGeom>
        </p:spPr>
      </p:pic>
      <p:cxnSp>
        <p:nvCxnSpPr>
          <p:cNvPr id="26" name="Conector: angular 25">
            <a:extLst>
              <a:ext uri="{FF2B5EF4-FFF2-40B4-BE49-F238E27FC236}">
                <a16:creationId xmlns:a16="http://schemas.microsoft.com/office/drawing/2014/main" id="{BCF94106-F158-16AD-DF31-4ED9EEC9F1B0}"/>
              </a:ext>
            </a:extLst>
          </p:cNvPr>
          <p:cNvCxnSpPr>
            <a:cxnSpLocks/>
            <a:endCxn id="25" idx="0"/>
          </p:cNvCxnSpPr>
          <p:nvPr/>
        </p:nvCxnSpPr>
        <p:spPr>
          <a:xfrm rot="5400000">
            <a:off x="9372584" y="3643489"/>
            <a:ext cx="328655" cy="76776"/>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8" name="Conector: angular 27">
            <a:extLst>
              <a:ext uri="{FF2B5EF4-FFF2-40B4-BE49-F238E27FC236}">
                <a16:creationId xmlns:a16="http://schemas.microsoft.com/office/drawing/2014/main" id="{62650176-BBFC-B85E-C897-EC77FBF33940}"/>
              </a:ext>
            </a:extLst>
          </p:cNvPr>
          <p:cNvCxnSpPr>
            <a:cxnSpLocks/>
          </p:cNvCxnSpPr>
          <p:nvPr/>
        </p:nvCxnSpPr>
        <p:spPr>
          <a:xfrm>
            <a:off x="8076467" y="4306570"/>
            <a:ext cx="858416" cy="35311"/>
          </a:xfrm>
          <a:prstGeom prst="bentConnector3">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CuadroTexto 29">
            <a:extLst>
              <a:ext uri="{FF2B5EF4-FFF2-40B4-BE49-F238E27FC236}">
                <a16:creationId xmlns:a16="http://schemas.microsoft.com/office/drawing/2014/main" id="{6EA3D50A-DE2A-C411-E45C-3ADE757DD7CB}"/>
              </a:ext>
            </a:extLst>
          </p:cNvPr>
          <p:cNvSpPr txBox="1"/>
          <p:nvPr/>
        </p:nvSpPr>
        <p:spPr>
          <a:xfrm>
            <a:off x="169691" y="1026965"/>
            <a:ext cx="108670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FF0000"/>
                </a:solidFill>
                <a:effectLst/>
                <a:uLnTx/>
                <a:uFillTx/>
                <a:latin typeface="Calibri" panose="020F0502020204030204"/>
                <a:ea typeface="+mn-ea"/>
                <a:cs typeface="+mn-cs"/>
              </a:rPr>
              <a:t>¿Crédito?</a:t>
            </a:r>
          </a:p>
        </p:txBody>
      </p:sp>
      <p:cxnSp>
        <p:nvCxnSpPr>
          <p:cNvPr id="32" name="Conector: angular 31">
            <a:extLst>
              <a:ext uri="{FF2B5EF4-FFF2-40B4-BE49-F238E27FC236}">
                <a16:creationId xmlns:a16="http://schemas.microsoft.com/office/drawing/2014/main" id="{56F03EB4-A870-B42E-59E2-94FC9544DB66}"/>
              </a:ext>
            </a:extLst>
          </p:cNvPr>
          <p:cNvCxnSpPr>
            <a:cxnSpLocks/>
            <a:endCxn id="49" idx="1"/>
          </p:cNvCxnSpPr>
          <p:nvPr/>
        </p:nvCxnSpPr>
        <p:spPr>
          <a:xfrm rot="10800000" flipV="1">
            <a:off x="242725" y="587774"/>
            <a:ext cx="4920405" cy="2276487"/>
          </a:xfrm>
          <a:prstGeom prst="bentConnector3">
            <a:avLst>
              <a:gd name="adj1" fmla="val 102206"/>
            </a:avLst>
          </a:prstGeom>
          <a:ln w="1905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5" name="CuadroTexto 34">
            <a:extLst>
              <a:ext uri="{FF2B5EF4-FFF2-40B4-BE49-F238E27FC236}">
                <a16:creationId xmlns:a16="http://schemas.microsoft.com/office/drawing/2014/main" id="{B0B72342-5F91-7441-25E0-66817938D70E}"/>
              </a:ext>
            </a:extLst>
          </p:cNvPr>
          <p:cNvSpPr txBox="1"/>
          <p:nvPr/>
        </p:nvSpPr>
        <p:spPr>
          <a:xfrm>
            <a:off x="6292644" y="2278107"/>
            <a:ext cx="139833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FF0000"/>
                </a:solidFill>
                <a:effectLst/>
                <a:uLnTx/>
                <a:uFillTx/>
                <a:latin typeface="Calibri" panose="020F0502020204030204"/>
                <a:ea typeface="+mn-ea"/>
                <a:cs typeface="+mn-cs"/>
              </a:rPr>
              <a:t>¿Informales?</a:t>
            </a:r>
          </a:p>
        </p:txBody>
      </p:sp>
      <p:sp>
        <p:nvSpPr>
          <p:cNvPr id="4" name="CuadroTexto 3">
            <a:extLst>
              <a:ext uri="{FF2B5EF4-FFF2-40B4-BE49-F238E27FC236}">
                <a16:creationId xmlns:a16="http://schemas.microsoft.com/office/drawing/2014/main" id="{33F9CA14-07DD-B217-3537-83F6EAB23116}"/>
              </a:ext>
            </a:extLst>
          </p:cNvPr>
          <p:cNvSpPr txBox="1"/>
          <p:nvPr/>
        </p:nvSpPr>
        <p:spPr>
          <a:xfrm flipH="1">
            <a:off x="8339033" y="28117"/>
            <a:ext cx="377244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FF0000"/>
                </a:solidFill>
                <a:effectLst/>
                <a:uLnTx/>
                <a:uFillTx/>
                <a:latin typeface="Calibri" panose="020F0502020204030204"/>
                <a:ea typeface="+mn-ea"/>
                <a:cs typeface="+mn-cs"/>
              </a:rPr>
              <a:t>Plan de trabajo garantizado</a:t>
            </a:r>
          </a:p>
        </p:txBody>
      </p:sp>
    </p:spTree>
    <p:extLst>
      <p:ext uri="{BB962C8B-B14F-4D97-AF65-F5344CB8AC3E}">
        <p14:creationId xmlns:p14="http://schemas.microsoft.com/office/powerpoint/2010/main" val="243492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1" grpId="0" animBg="1"/>
      <p:bldP spid="22" grpId="0" animBg="1"/>
      <p:bldP spid="29" grpId="0" animBg="1"/>
      <p:bldP spid="49" grpId="0" animBg="1"/>
      <p:bldP spid="54" grpId="0" animBg="1"/>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852E06-D1DB-DF7A-1D2E-6B1092112856}"/>
              </a:ext>
            </a:extLst>
          </p:cNvPr>
          <p:cNvSpPr>
            <a:spLocks noGrp="1"/>
          </p:cNvSpPr>
          <p:nvPr>
            <p:ph type="title"/>
          </p:nvPr>
        </p:nvSpPr>
        <p:spPr/>
        <p:txBody>
          <a:bodyPr/>
          <a:lstStyle/>
          <a:p>
            <a:r>
              <a:rPr lang="es-CO" dirty="0"/>
              <a:t>Ahorro en f(x) de inversión</a:t>
            </a:r>
          </a:p>
        </p:txBody>
      </p:sp>
      <p:sp>
        <p:nvSpPr>
          <p:cNvPr id="3" name="Marcador de contenido 2">
            <a:extLst>
              <a:ext uri="{FF2B5EF4-FFF2-40B4-BE49-F238E27FC236}">
                <a16:creationId xmlns:a16="http://schemas.microsoft.com/office/drawing/2014/main" id="{C6ADAAF6-5AA8-1888-FEDA-9F3EBC23B316}"/>
              </a:ext>
            </a:extLst>
          </p:cNvPr>
          <p:cNvSpPr>
            <a:spLocks noGrp="1"/>
          </p:cNvSpPr>
          <p:nvPr>
            <p:ph idx="1"/>
          </p:nvPr>
        </p:nvSpPr>
        <p:spPr>
          <a:xfrm>
            <a:off x="2121089" y="1354570"/>
            <a:ext cx="9847997" cy="4547465"/>
          </a:xfrm>
        </p:spPr>
        <p:txBody>
          <a:bodyPr/>
          <a:lstStyle/>
          <a:p>
            <a:r>
              <a:rPr lang="es-CO" sz="4000" dirty="0"/>
              <a:t>El capitalista invierte para obtener beneficios, los benéficos acumulados (acumulación de K) son el ahorro que después invierte pero para aumentar beneficios (ahorro)</a:t>
            </a:r>
          </a:p>
          <a:p>
            <a:r>
              <a:rPr lang="es-CO" sz="4000" dirty="0"/>
              <a:t>Beneficios netos = Inversión en capital fijo + consumo de capitalistas + déficit público – ahorro de los trabajadores + saldo de la balanza comercial</a:t>
            </a:r>
          </a:p>
        </p:txBody>
      </p:sp>
      <p:sp>
        <p:nvSpPr>
          <p:cNvPr id="4" name="Marcador de fecha 3">
            <a:extLst>
              <a:ext uri="{FF2B5EF4-FFF2-40B4-BE49-F238E27FC236}">
                <a16:creationId xmlns:a16="http://schemas.microsoft.com/office/drawing/2014/main" id="{845AF22C-0BD2-A5E6-E949-A0E21979FB31}"/>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8E7D563E-8EE1-3B69-A3B4-398F5BFE9C46}"/>
              </a:ext>
            </a:extLst>
          </p:cNvPr>
          <p:cNvSpPr>
            <a:spLocks noGrp="1"/>
          </p:cNvSpPr>
          <p:nvPr>
            <p:ph type="sldNum" sz="quarter" idx="12"/>
          </p:nvPr>
        </p:nvSpPr>
        <p:spPr/>
        <p:txBody>
          <a:bodyPr/>
          <a:lstStyle/>
          <a:p>
            <a:fld id="{C2031119-8030-4E8C-9EE8-DFB5D3C48761}" type="slidenum">
              <a:rPr lang="es-CO" smtClean="0"/>
              <a:t>31</a:t>
            </a:fld>
            <a:endParaRPr lang="es-CO"/>
          </a:p>
        </p:txBody>
      </p:sp>
    </p:spTree>
    <p:extLst>
      <p:ext uri="{BB962C8B-B14F-4D97-AF65-F5344CB8AC3E}">
        <p14:creationId xmlns:p14="http://schemas.microsoft.com/office/powerpoint/2010/main" val="32866289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27B40F-156E-4E71-C2A2-A82A21CAAC05}"/>
              </a:ext>
            </a:extLst>
          </p:cNvPr>
          <p:cNvSpPr>
            <a:spLocks noGrp="1"/>
          </p:cNvSpPr>
          <p:nvPr>
            <p:ph type="title"/>
          </p:nvPr>
        </p:nvSpPr>
        <p:spPr>
          <a:xfrm>
            <a:off x="2231926" y="195985"/>
            <a:ext cx="9847997" cy="718416"/>
          </a:xfrm>
        </p:spPr>
        <p:txBody>
          <a:bodyPr/>
          <a:lstStyle/>
          <a:p>
            <a:r>
              <a:rPr lang="es-CO" b="1" dirty="0">
                <a:solidFill>
                  <a:schemeClr val="accent6">
                    <a:lumMod val="50000"/>
                  </a:schemeClr>
                </a:solidFill>
              </a:rPr>
              <a:t>Salarios no son inflacionarios</a:t>
            </a:r>
          </a:p>
        </p:txBody>
      </p:sp>
      <p:sp>
        <p:nvSpPr>
          <p:cNvPr id="3" name="Marcador de contenido 2">
            <a:extLst>
              <a:ext uri="{FF2B5EF4-FFF2-40B4-BE49-F238E27FC236}">
                <a16:creationId xmlns:a16="http://schemas.microsoft.com/office/drawing/2014/main" id="{C5C74DAD-F751-989A-4E2D-2AF5493E0A19}"/>
              </a:ext>
            </a:extLst>
          </p:cNvPr>
          <p:cNvSpPr>
            <a:spLocks noGrp="1"/>
          </p:cNvSpPr>
          <p:nvPr>
            <p:ph idx="1"/>
          </p:nvPr>
        </p:nvSpPr>
        <p:spPr>
          <a:xfrm>
            <a:off x="2076734" y="853781"/>
            <a:ext cx="9847997" cy="5498233"/>
          </a:xfrm>
        </p:spPr>
        <p:txBody>
          <a:bodyPr/>
          <a:lstStyle/>
          <a:p>
            <a:pPr marL="0" indent="0">
              <a:buNone/>
            </a:pPr>
            <a:r>
              <a:rPr lang="es-CO" sz="2000" b="1" dirty="0">
                <a:solidFill>
                  <a:schemeClr val="accent6">
                    <a:lumMod val="50000"/>
                  </a:schemeClr>
                </a:solidFill>
              </a:rPr>
              <a:t>Salario</a:t>
            </a:r>
          </a:p>
          <a:p>
            <a:r>
              <a:rPr lang="es-CO" sz="2000" dirty="0">
                <a:solidFill>
                  <a:schemeClr val="accent6">
                    <a:lumMod val="50000"/>
                  </a:schemeClr>
                </a:solidFill>
              </a:rPr>
              <a:t>2023: 16,00% respecto a 2022</a:t>
            </a:r>
          </a:p>
          <a:p>
            <a:r>
              <a:rPr lang="es-CO" sz="2000" dirty="0">
                <a:solidFill>
                  <a:schemeClr val="accent6">
                    <a:lumMod val="50000"/>
                  </a:schemeClr>
                </a:solidFill>
              </a:rPr>
              <a:t>2024: 12,07% respecto a 2023</a:t>
            </a:r>
          </a:p>
          <a:p>
            <a:r>
              <a:rPr lang="es-CO" sz="2000" dirty="0">
                <a:solidFill>
                  <a:schemeClr val="accent6">
                    <a:lumMod val="50000"/>
                  </a:schemeClr>
                </a:solidFill>
              </a:rPr>
              <a:t>2025: 23 % respecto a 2024</a:t>
            </a:r>
          </a:p>
          <a:p>
            <a:pPr marL="0" indent="0">
              <a:buNone/>
            </a:pPr>
            <a:r>
              <a:rPr lang="es-CO" sz="2000" b="1" dirty="0">
                <a:solidFill>
                  <a:schemeClr val="accent6">
                    <a:lumMod val="50000"/>
                  </a:schemeClr>
                </a:solidFill>
              </a:rPr>
              <a:t>Inflación</a:t>
            </a:r>
          </a:p>
          <a:p>
            <a:pPr marL="0" indent="0">
              <a:buNone/>
            </a:pPr>
            <a:r>
              <a:rPr lang="es-CO" sz="2000" dirty="0">
                <a:solidFill>
                  <a:schemeClr val="accent6">
                    <a:lumMod val="50000"/>
                  </a:schemeClr>
                </a:solidFill>
              </a:rPr>
              <a:t>- 2023: Cerró en 9,28%,</a:t>
            </a:r>
          </a:p>
          <a:p>
            <a:pPr marL="0" indent="0">
              <a:buNone/>
            </a:pPr>
            <a:r>
              <a:rPr lang="es-CO" sz="2000" dirty="0">
                <a:solidFill>
                  <a:schemeClr val="accent6">
                    <a:lumMod val="50000"/>
                  </a:schemeClr>
                </a:solidFill>
              </a:rPr>
              <a:t>- 2024: Bajó a 5,2%,</a:t>
            </a:r>
          </a:p>
          <a:p>
            <a:pPr>
              <a:buFontTx/>
              <a:buChar char="-"/>
            </a:pPr>
            <a:r>
              <a:rPr lang="es-CO" sz="2000" dirty="0">
                <a:solidFill>
                  <a:schemeClr val="accent6">
                    <a:lumMod val="50000"/>
                  </a:schemeClr>
                </a:solidFill>
              </a:rPr>
              <a:t>2025: 5.1%</a:t>
            </a:r>
          </a:p>
          <a:p>
            <a:pPr>
              <a:buFontTx/>
              <a:buChar char="-"/>
            </a:pPr>
            <a:r>
              <a:rPr lang="es-CO" sz="2000" dirty="0">
                <a:solidFill>
                  <a:schemeClr val="accent6">
                    <a:lumMod val="50000"/>
                  </a:schemeClr>
                </a:solidFill>
              </a:rPr>
              <a:t>Mayo 2026: 5,68%</a:t>
            </a:r>
          </a:p>
          <a:p>
            <a:pPr marL="0" indent="0">
              <a:buNone/>
            </a:pPr>
            <a:r>
              <a:rPr lang="es-CO" sz="2000" b="1" dirty="0">
                <a:solidFill>
                  <a:schemeClr val="accent6">
                    <a:lumMod val="50000"/>
                  </a:schemeClr>
                </a:solidFill>
              </a:rPr>
              <a:t>Desempleo:</a:t>
            </a:r>
          </a:p>
          <a:p>
            <a:r>
              <a:rPr lang="es-ES" sz="2000" dirty="0">
                <a:solidFill>
                  <a:schemeClr val="accent6">
                    <a:lumMod val="50000"/>
                  </a:schemeClr>
                </a:solidFill>
              </a:rPr>
              <a:t>- 2023: 10%.</a:t>
            </a:r>
          </a:p>
          <a:p>
            <a:r>
              <a:rPr lang="es-ES" sz="2000" dirty="0">
                <a:solidFill>
                  <a:schemeClr val="accent6">
                    <a:lumMod val="50000"/>
                  </a:schemeClr>
                </a:solidFill>
              </a:rPr>
              <a:t>- 2024: 9.1%.</a:t>
            </a:r>
          </a:p>
          <a:p>
            <a:r>
              <a:rPr lang="es-ES" sz="2000" dirty="0">
                <a:solidFill>
                  <a:schemeClr val="accent6">
                    <a:lumMod val="50000"/>
                  </a:schemeClr>
                </a:solidFill>
              </a:rPr>
              <a:t>- 2025: 8.0%.</a:t>
            </a:r>
          </a:p>
          <a:p>
            <a:r>
              <a:rPr lang="es-ES" sz="2000" dirty="0">
                <a:solidFill>
                  <a:schemeClr val="accent6">
                    <a:lumMod val="50000"/>
                  </a:schemeClr>
                </a:solidFill>
              </a:rPr>
              <a:t>- Abril 2026: 8,8%</a:t>
            </a:r>
          </a:p>
          <a:p>
            <a:endParaRPr lang="es-CO" sz="2000" dirty="0">
              <a:solidFill>
                <a:schemeClr val="accent6">
                  <a:lumMod val="50000"/>
                </a:schemeClr>
              </a:solidFill>
            </a:endParaRPr>
          </a:p>
        </p:txBody>
      </p:sp>
      <p:sp>
        <p:nvSpPr>
          <p:cNvPr id="4" name="Marcador de fecha 3">
            <a:extLst>
              <a:ext uri="{FF2B5EF4-FFF2-40B4-BE49-F238E27FC236}">
                <a16:creationId xmlns:a16="http://schemas.microsoft.com/office/drawing/2014/main" id="{AC24CC5B-A780-7F53-E4D3-9228A09C2B3D}"/>
              </a:ext>
            </a:extLst>
          </p:cNvPr>
          <p:cNvSpPr>
            <a:spLocks noGrp="1"/>
          </p:cNvSpPr>
          <p:nvPr>
            <p:ph type="dt" sz="half" idx="10"/>
          </p:nvPr>
        </p:nvSpPr>
        <p:spPr/>
        <p:txBody>
          <a:bodyPr/>
          <a:lstStyle/>
          <a:p>
            <a:fld id="{8A6BBAEF-95CC-4827-8822-3C9C06FD183C}" type="datetime8">
              <a:rPr lang="es-CO" smtClean="0"/>
              <a:t>25/05/2026 7:19 p. m.</a:t>
            </a:fld>
            <a:endParaRPr lang="es-CO" dirty="0"/>
          </a:p>
        </p:txBody>
      </p:sp>
      <p:sp>
        <p:nvSpPr>
          <p:cNvPr id="5" name="Marcador de número de diapositiva 4">
            <a:extLst>
              <a:ext uri="{FF2B5EF4-FFF2-40B4-BE49-F238E27FC236}">
                <a16:creationId xmlns:a16="http://schemas.microsoft.com/office/drawing/2014/main" id="{59FA705B-1D05-662B-BF24-12F3819D5584}"/>
              </a:ext>
            </a:extLst>
          </p:cNvPr>
          <p:cNvSpPr>
            <a:spLocks noGrp="1"/>
          </p:cNvSpPr>
          <p:nvPr>
            <p:ph type="sldNum" sz="quarter" idx="12"/>
          </p:nvPr>
        </p:nvSpPr>
        <p:spPr/>
        <p:txBody>
          <a:bodyPr/>
          <a:lstStyle/>
          <a:p>
            <a:fld id="{C2031119-8030-4E8C-9EE8-DFB5D3C48761}" type="slidenum">
              <a:rPr lang="es-CO" smtClean="0"/>
              <a:t>32</a:t>
            </a:fld>
            <a:endParaRPr lang="es-CO"/>
          </a:p>
        </p:txBody>
      </p:sp>
    </p:spTree>
    <p:extLst>
      <p:ext uri="{BB962C8B-B14F-4D97-AF65-F5344CB8AC3E}">
        <p14:creationId xmlns:p14="http://schemas.microsoft.com/office/powerpoint/2010/main" val="1886946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27B70D6-A80F-8D39-1B6D-2B28BB642784}"/>
              </a:ext>
            </a:extLst>
          </p:cNvPr>
          <p:cNvSpPr txBox="1"/>
          <p:nvPr/>
        </p:nvSpPr>
        <p:spPr>
          <a:xfrm>
            <a:off x="2698463" y="1687383"/>
            <a:ext cx="7374194" cy="4031873"/>
          </a:xfrm>
          <a:prstGeom prst="rect">
            <a:avLst/>
          </a:prstGeom>
          <a:noFill/>
        </p:spPr>
        <p:txBody>
          <a:bodyPr wrap="square">
            <a:spAutoFit/>
          </a:bodyPr>
          <a:lstStyle/>
          <a:p>
            <a:pPr algn="ctr"/>
            <a:r>
              <a:rPr lang="es-ES" sz="3200" dirty="0"/>
              <a:t>El </a:t>
            </a:r>
            <a:r>
              <a:rPr lang="es-ES" sz="3200" dirty="0">
                <a:solidFill>
                  <a:schemeClr val="accent2">
                    <a:lumMod val="75000"/>
                  </a:schemeClr>
                </a:solidFill>
              </a:rPr>
              <a:t>“plan de trabajo garantizado” </a:t>
            </a:r>
            <a:r>
              <a:rPr lang="es-ES" sz="3200" dirty="0"/>
              <a:t>consiste que la persona que se reporte ante el Estado como desempleado, este le asigna un </a:t>
            </a:r>
            <a:r>
              <a:rPr lang="es-ES" sz="3200" dirty="0">
                <a:solidFill>
                  <a:schemeClr val="accent2">
                    <a:lumMod val="75000"/>
                  </a:schemeClr>
                </a:solidFill>
              </a:rPr>
              <a:t>empleo</a:t>
            </a:r>
            <a:r>
              <a:rPr lang="es-ES" sz="3200" dirty="0"/>
              <a:t> pagado con el gasto público de acuerdo a su </a:t>
            </a:r>
            <a:r>
              <a:rPr lang="es-ES" sz="3200" dirty="0">
                <a:solidFill>
                  <a:schemeClr val="accent2">
                    <a:lumMod val="75000"/>
                  </a:schemeClr>
                </a:solidFill>
              </a:rPr>
              <a:t>experticia</a:t>
            </a:r>
            <a:r>
              <a:rPr lang="es-ES" sz="3200" dirty="0"/>
              <a:t> y que podrá abandonar cuando encuentre un trabajo mejor remunerado o desista de pertenecer al mismo plan. </a:t>
            </a:r>
            <a:endParaRPr lang="es-CO" sz="3200" dirty="0"/>
          </a:p>
        </p:txBody>
      </p:sp>
      <p:sp>
        <p:nvSpPr>
          <p:cNvPr id="4" name="CuadroTexto 3">
            <a:extLst>
              <a:ext uri="{FF2B5EF4-FFF2-40B4-BE49-F238E27FC236}">
                <a16:creationId xmlns:a16="http://schemas.microsoft.com/office/drawing/2014/main" id="{85149C29-4B39-A024-E9A1-9933AC55260C}"/>
              </a:ext>
            </a:extLst>
          </p:cNvPr>
          <p:cNvSpPr txBox="1"/>
          <p:nvPr/>
        </p:nvSpPr>
        <p:spPr>
          <a:xfrm>
            <a:off x="2731608" y="492413"/>
            <a:ext cx="7341049" cy="646331"/>
          </a:xfrm>
          <a:prstGeom prst="rect">
            <a:avLst/>
          </a:prstGeom>
          <a:noFill/>
        </p:spPr>
        <p:txBody>
          <a:bodyPr wrap="none" rtlCol="0">
            <a:spAutoFit/>
          </a:bodyPr>
          <a:lstStyle/>
          <a:p>
            <a:r>
              <a:rPr lang="es-ES" sz="3600" dirty="0">
                <a:solidFill>
                  <a:schemeClr val="accent2">
                    <a:lumMod val="75000"/>
                  </a:schemeClr>
                </a:solidFill>
              </a:rPr>
              <a:t>PTG contrapropuesta a la Renta Básica</a:t>
            </a:r>
            <a:endParaRPr lang="es-CO" sz="3600" dirty="0">
              <a:solidFill>
                <a:schemeClr val="accent2">
                  <a:lumMod val="75000"/>
                </a:schemeClr>
              </a:solidFill>
            </a:endParaRPr>
          </a:p>
        </p:txBody>
      </p:sp>
    </p:spTree>
    <p:extLst>
      <p:ext uri="{BB962C8B-B14F-4D97-AF65-F5344CB8AC3E}">
        <p14:creationId xmlns:p14="http://schemas.microsoft.com/office/powerpoint/2010/main" val="35340870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C2F1C-C991-EE1C-A8C1-0DBD5EFD8DAD}"/>
            </a:ext>
          </a:extLst>
        </p:cNvPr>
        <p:cNvGrpSpPr/>
        <p:nvPr/>
      </p:nvGrpSpPr>
      <p:grpSpPr>
        <a:xfrm>
          <a:off x="0" y="0"/>
          <a:ext cx="0" cy="0"/>
          <a:chOff x="0" y="0"/>
          <a:chExt cx="0" cy="0"/>
        </a:xfrm>
      </p:grpSpPr>
      <p:sp>
        <p:nvSpPr>
          <p:cNvPr id="4" name="Marcador de fecha 3">
            <a:extLst>
              <a:ext uri="{FF2B5EF4-FFF2-40B4-BE49-F238E27FC236}">
                <a16:creationId xmlns:a16="http://schemas.microsoft.com/office/drawing/2014/main" id="{7FF55596-035E-153D-7CCB-BAC973D51F93}"/>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799EF538-3AB4-11B5-B254-CB00AC96B83D}"/>
              </a:ext>
            </a:extLst>
          </p:cNvPr>
          <p:cNvSpPr>
            <a:spLocks noGrp="1"/>
          </p:cNvSpPr>
          <p:nvPr>
            <p:ph type="sldNum" sz="quarter" idx="12"/>
          </p:nvPr>
        </p:nvSpPr>
        <p:spPr/>
        <p:txBody>
          <a:bodyPr/>
          <a:lstStyle/>
          <a:p>
            <a:fld id="{C2031119-8030-4E8C-9EE8-DFB5D3C48761}" type="slidenum">
              <a:rPr lang="es-CO" smtClean="0"/>
              <a:t>34</a:t>
            </a:fld>
            <a:endParaRPr lang="es-CO"/>
          </a:p>
        </p:txBody>
      </p:sp>
      <p:sp>
        <p:nvSpPr>
          <p:cNvPr id="3" name="CuadroTexto 2">
            <a:extLst>
              <a:ext uri="{FF2B5EF4-FFF2-40B4-BE49-F238E27FC236}">
                <a16:creationId xmlns:a16="http://schemas.microsoft.com/office/drawing/2014/main" id="{1A05C061-FB3E-7439-4C29-093029AB604E}"/>
              </a:ext>
            </a:extLst>
          </p:cNvPr>
          <p:cNvSpPr txBox="1"/>
          <p:nvPr/>
        </p:nvSpPr>
        <p:spPr>
          <a:xfrm>
            <a:off x="5021179" y="2277978"/>
            <a:ext cx="3284745" cy="1323439"/>
          </a:xfrm>
          <a:prstGeom prst="rect">
            <a:avLst/>
          </a:prstGeom>
          <a:noFill/>
        </p:spPr>
        <p:txBody>
          <a:bodyPr wrap="none" rtlCol="0">
            <a:spAutoFit/>
          </a:bodyPr>
          <a:lstStyle/>
          <a:p>
            <a:r>
              <a:rPr lang="es-CO" sz="8000" b="1" dirty="0">
                <a:solidFill>
                  <a:schemeClr val="accent2">
                    <a:lumMod val="75000"/>
                  </a:schemeClr>
                </a:solidFill>
              </a:rPr>
              <a:t>Gracias</a:t>
            </a:r>
          </a:p>
        </p:txBody>
      </p:sp>
    </p:spTree>
    <p:extLst>
      <p:ext uri="{BB962C8B-B14F-4D97-AF65-F5344CB8AC3E}">
        <p14:creationId xmlns:p14="http://schemas.microsoft.com/office/powerpoint/2010/main" val="3448074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A1E650-55F4-1F79-523C-0EEBCF272A49}"/>
              </a:ext>
            </a:extLst>
          </p:cNvPr>
          <p:cNvSpPr>
            <a:spLocks noGrp="1"/>
          </p:cNvSpPr>
          <p:nvPr>
            <p:ph type="title"/>
          </p:nvPr>
        </p:nvSpPr>
        <p:spPr/>
        <p:txBody>
          <a:bodyPr/>
          <a:lstStyle/>
          <a:p>
            <a:pPr algn="ctr"/>
            <a:r>
              <a:rPr lang="es-CO" sz="5400" b="1" dirty="0">
                <a:solidFill>
                  <a:schemeClr val="accent2">
                    <a:lumMod val="75000"/>
                  </a:schemeClr>
                </a:solidFill>
              </a:rPr>
              <a:t>PLANES DE TRABAJO GARANTIZADO</a:t>
            </a:r>
          </a:p>
        </p:txBody>
      </p:sp>
      <p:sp>
        <p:nvSpPr>
          <p:cNvPr id="3" name="Marcador de contenido 2">
            <a:extLst>
              <a:ext uri="{FF2B5EF4-FFF2-40B4-BE49-F238E27FC236}">
                <a16:creationId xmlns:a16="http://schemas.microsoft.com/office/drawing/2014/main" id="{BD3DD4DE-8AA3-CDBD-C9B8-1DE2E6C1DCCF}"/>
              </a:ext>
            </a:extLst>
          </p:cNvPr>
          <p:cNvSpPr>
            <a:spLocks noGrp="1"/>
          </p:cNvSpPr>
          <p:nvPr>
            <p:ph idx="1"/>
          </p:nvPr>
        </p:nvSpPr>
        <p:spPr/>
        <p:txBody>
          <a:bodyPr/>
          <a:lstStyle/>
          <a:p>
            <a:r>
              <a:rPr lang="es-CO" sz="4400" dirty="0"/>
              <a:t>El plan de trabajo garantizado (PTG) es el derecho al trabajo hecho realidad; Es libertad en positivo. Toda persona desempleada y que quiera y pueda trabajar, el Estado le garantiza un empleo temporal mientras consigue uno en el sector privado o público.  </a:t>
            </a:r>
          </a:p>
        </p:txBody>
      </p:sp>
      <p:sp>
        <p:nvSpPr>
          <p:cNvPr id="4" name="Marcador de fecha 3">
            <a:extLst>
              <a:ext uri="{FF2B5EF4-FFF2-40B4-BE49-F238E27FC236}">
                <a16:creationId xmlns:a16="http://schemas.microsoft.com/office/drawing/2014/main" id="{085BBD16-F3E5-BD96-8986-FA863B7C01EB}"/>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B7686C42-ECBE-CC11-3D59-C039EE104B44}"/>
              </a:ext>
            </a:extLst>
          </p:cNvPr>
          <p:cNvSpPr>
            <a:spLocks noGrp="1"/>
          </p:cNvSpPr>
          <p:nvPr>
            <p:ph type="sldNum" sz="quarter" idx="12"/>
          </p:nvPr>
        </p:nvSpPr>
        <p:spPr/>
        <p:txBody>
          <a:bodyPr/>
          <a:lstStyle/>
          <a:p>
            <a:fld id="{C2031119-8030-4E8C-9EE8-DFB5D3C48761}" type="slidenum">
              <a:rPr lang="es-CO" smtClean="0"/>
              <a:t>4</a:t>
            </a:fld>
            <a:endParaRPr lang="es-CO"/>
          </a:p>
        </p:txBody>
      </p:sp>
    </p:spTree>
    <p:extLst>
      <p:ext uri="{BB962C8B-B14F-4D97-AF65-F5344CB8AC3E}">
        <p14:creationId xmlns:p14="http://schemas.microsoft.com/office/powerpoint/2010/main" val="1772980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2F2BC0-CC17-165A-8CF1-75DBFB82AF3E}"/>
              </a:ext>
            </a:extLst>
          </p:cNvPr>
          <p:cNvSpPr>
            <a:spLocks noGrp="1"/>
          </p:cNvSpPr>
          <p:nvPr>
            <p:ph type="title"/>
          </p:nvPr>
        </p:nvSpPr>
        <p:spPr/>
        <p:txBody>
          <a:bodyPr/>
          <a:lstStyle/>
          <a:p>
            <a:pPr algn="ctr"/>
            <a:r>
              <a:rPr lang="es-CO" sz="5400" b="1" dirty="0">
                <a:solidFill>
                  <a:schemeClr val="accent2">
                    <a:lumMod val="75000"/>
                  </a:schemeClr>
                </a:solidFill>
              </a:rPr>
              <a:t>PLANES DE TRABAJO GARANTIZADO</a:t>
            </a:r>
            <a:endParaRPr lang="es-CO" sz="5400" dirty="0">
              <a:solidFill>
                <a:schemeClr val="accent2">
                  <a:lumMod val="75000"/>
                </a:schemeClr>
              </a:solidFill>
            </a:endParaRPr>
          </a:p>
        </p:txBody>
      </p:sp>
      <p:sp>
        <p:nvSpPr>
          <p:cNvPr id="3" name="Marcador de contenido 2">
            <a:extLst>
              <a:ext uri="{FF2B5EF4-FFF2-40B4-BE49-F238E27FC236}">
                <a16:creationId xmlns:a16="http://schemas.microsoft.com/office/drawing/2014/main" id="{9340FABE-46B3-E121-4F59-72B8B7FFFAD9}"/>
              </a:ext>
            </a:extLst>
          </p:cNvPr>
          <p:cNvSpPr>
            <a:spLocks noGrp="1"/>
          </p:cNvSpPr>
          <p:nvPr>
            <p:ph idx="1"/>
          </p:nvPr>
        </p:nvSpPr>
        <p:spPr/>
        <p:txBody>
          <a:bodyPr/>
          <a:lstStyle/>
          <a:p>
            <a:r>
              <a:rPr lang="es-ES" dirty="0"/>
              <a:t>PTG, No deben competir con sector privado y el sector público tradicional. Allí donde al empresario privado no le resulta rentable llegar, y allí donde el Estado ha decidido no llegar. </a:t>
            </a:r>
          </a:p>
          <a:p>
            <a:r>
              <a:rPr lang="es-ES" dirty="0"/>
              <a:t>Quien no pueda trabajar, se aplica la renta básica o pensión. </a:t>
            </a:r>
          </a:p>
          <a:p>
            <a:r>
              <a:rPr lang="es-ES" dirty="0"/>
              <a:t>El salario en cualquier programa de PTG ha de ser uniforme y debe establecerse a un nivel que permita unas condiciones de vida dignas (Mínimo Vital o SMLV).</a:t>
            </a:r>
          </a:p>
          <a:p>
            <a:r>
              <a:rPr lang="es-ES" dirty="0"/>
              <a:t>Es temporal, por tanto, no tiene vacaciones, primas, liquidación, horas extras, no es </a:t>
            </a:r>
            <a:r>
              <a:rPr lang="es-ES" dirty="0" err="1"/>
              <a:t>sindicalizable</a:t>
            </a:r>
            <a:r>
              <a:rPr lang="es-ES" dirty="0"/>
              <a:t>. </a:t>
            </a:r>
          </a:p>
        </p:txBody>
      </p:sp>
      <p:sp>
        <p:nvSpPr>
          <p:cNvPr id="4" name="Marcador de fecha 3">
            <a:extLst>
              <a:ext uri="{FF2B5EF4-FFF2-40B4-BE49-F238E27FC236}">
                <a16:creationId xmlns:a16="http://schemas.microsoft.com/office/drawing/2014/main" id="{31F5F16B-17EF-2C1C-AB29-A8874E683DA3}"/>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233F800C-EED4-8870-79C0-7519929BADC3}"/>
              </a:ext>
            </a:extLst>
          </p:cNvPr>
          <p:cNvSpPr>
            <a:spLocks noGrp="1"/>
          </p:cNvSpPr>
          <p:nvPr>
            <p:ph type="sldNum" sz="quarter" idx="12"/>
          </p:nvPr>
        </p:nvSpPr>
        <p:spPr/>
        <p:txBody>
          <a:bodyPr/>
          <a:lstStyle/>
          <a:p>
            <a:fld id="{C2031119-8030-4E8C-9EE8-DFB5D3C48761}" type="slidenum">
              <a:rPr lang="es-CO" smtClean="0"/>
              <a:t>5</a:t>
            </a:fld>
            <a:endParaRPr lang="es-CO"/>
          </a:p>
        </p:txBody>
      </p:sp>
    </p:spTree>
    <p:extLst>
      <p:ext uri="{BB962C8B-B14F-4D97-AF65-F5344CB8AC3E}">
        <p14:creationId xmlns:p14="http://schemas.microsoft.com/office/powerpoint/2010/main" val="3420170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6C19DC-DCD1-C603-88FB-518DFED07859}"/>
              </a:ext>
            </a:extLst>
          </p:cNvPr>
          <p:cNvSpPr>
            <a:spLocks noGrp="1"/>
          </p:cNvSpPr>
          <p:nvPr>
            <p:ph type="title"/>
          </p:nvPr>
        </p:nvSpPr>
        <p:spPr/>
        <p:txBody>
          <a:bodyPr/>
          <a:lstStyle/>
          <a:p>
            <a:pPr algn="ctr"/>
            <a:r>
              <a:rPr lang="es-CO" sz="5400" b="1" dirty="0">
                <a:solidFill>
                  <a:schemeClr val="accent2">
                    <a:lumMod val="75000"/>
                  </a:schemeClr>
                </a:solidFill>
              </a:rPr>
              <a:t>PLANES DE TRABAJO GARANTIZADO</a:t>
            </a:r>
            <a:endParaRPr lang="es-CO" sz="5400" dirty="0">
              <a:solidFill>
                <a:schemeClr val="accent2">
                  <a:lumMod val="75000"/>
                </a:schemeClr>
              </a:solidFill>
            </a:endParaRPr>
          </a:p>
        </p:txBody>
      </p:sp>
      <p:sp>
        <p:nvSpPr>
          <p:cNvPr id="3" name="Marcador de contenido 2">
            <a:extLst>
              <a:ext uri="{FF2B5EF4-FFF2-40B4-BE49-F238E27FC236}">
                <a16:creationId xmlns:a16="http://schemas.microsoft.com/office/drawing/2014/main" id="{7E4DA07B-4C90-319C-C089-A27CBB52B8A3}"/>
              </a:ext>
            </a:extLst>
          </p:cNvPr>
          <p:cNvSpPr>
            <a:spLocks noGrp="1"/>
          </p:cNvSpPr>
          <p:nvPr>
            <p:ph idx="1"/>
          </p:nvPr>
        </p:nvSpPr>
        <p:spPr>
          <a:xfrm>
            <a:off x="2121089" y="1825625"/>
            <a:ext cx="9847997" cy="4581806"/>
          </a:xfrm>
        </p:spPr>
        <p:txBody>
          <a:bodyPr/>
          <a:lstStyle/>
          <a:p>
            <a:r>
              <a:rPr lang="es-CO" dirty="0"/>
              <a:t>Propuesta acogida por liberales de izquierda, progresistas, socialistas, en general izquierdas. Dentro de estos, su adopción es fragmentada y parcial.</a:t>
            </a:r>
          </a:p>
          <a:p>
            <a:r>
              <a:rPr lang="es-CO" dirty="0"/>
              <a:t>Su principal obstáculo es ideológica, principalmente por la influencia de la ortodoxia sobre el pensamiento humano. </a:t>
            </a:r>
          </a:p>
          <a:p>
            <a:r>
              <a:rPr lang="es-CO" dirty="0"/>
              <a:t>Este se contrapone a la propuesta de Renta Básica. </a:t>
            </a:r>
          </a:p>
          <a:p>
            <a:r>
              <a:rPr lang="es-CO" dirty="0"/>
              <a:t>Muchos países lo han aplicado parcialmente. Colombia ya lo ha aplicado de manera muy limitada. </a:t>
            </a:r>
          </a:p>
          <a:p>
            <a:r>
              <a:rPr lang="es-CO" dirty="0"/>
              <a:t>Es fundamental para los trabajadores y el movimiento sindical.</a:t>
            </a:r>
          </a:p>
          <a:p>
            <a:r>
              <a:rPr lang="es-CO" dirty="0"/>
              <a:t>Tiene coherencia metodológica con la economía. </a:t>
            </a:r>
          </a:p>
        </p:txBody>
      </p:sp>
      <p:sp>
        <p:nvSpPr>
          <p:cNvPr id="4" name="Marcador de fecha 3">
            <a:extLst>
              <a:ext uri="{FF2B5EF4-FFF2-40B4-BE49-F238E27FC236}">
                <a16:creationId xmlns:a16="http://schemas.microsoft.com/office/drawing/2014/main" id="{EFCE813B-DEAB-982E-8A51-A707948BAF88}"/>
              </a:ext>
            </a:extLst>
          </p:cNvPr>
          <p:cNvSpPr>
            <a:spLocks noGrp="1"/>
          </p:cNvSpPr>
          <p:nvPr>
            <p:ph type="dt" sz="half" idx="10"/>
          </p:nvPr>
        </p:nvSpPr>
        <p:spPr/>
        <p:txBody>
          <a:bodyPr/>
          <a:lstStyle/>
          <a:p>
            <a:fld id="{8A6BBAEF-95CC-4827-8822-3C9C06FD183C}" type="datetime8">
              <a:rPr lang="es-CO" smtClean="0"/>
              <a:t>25/05/2026 7:19 p. m.</a:t>
            </a:fld>
            <a:endParaRPr lang="es-CO"/>
          </a:p>
        </p:txBody>
      </p:sp>
      <p:sp>
        <p:nvSpPr>
          <p:cNvPr id="5" name="Marcador de número de diapositiva 4">
            <a:extLst>
              <a:ext uri="{FF2B5EF4-FFF2-40B4-BE49-F238E27FC236}">
                <a16:creationId xmlns:a16="http://schemas.microsoft.com/office/drawing/2014/main" id="{22129A2A-D1D9-1BF7-DAF4-312FB0E3A59B}"/>
              </a:ext>
            </a:extLst>
          </p:cNvPr>
          <p:cNvSpPr>
            <a:spLocks noGrp="1"/>
          </p:cNvSpPr>
          <p:nvPr>
            <p:ph type="sldNum" sz="quarter" idx="12"/>
          </p:nvPr>
        </p:nvSpPr>
        <p:spPr/>
        <p:txBody>
          <a:bodyPr/>
          <a:lstStyle/>
          <a:p>
            <a:fld id="{C2031119-8030-4E8C-9EE8-DFB5D3C48761}" type="slidenum">
              <a:rPr lang="es-CO" smtClean="0"/>
              <a:t>6</a:t>
            </a:fld>
            <a:endParaRPr lang="es-CO"/>
          </a:p>
        </p:txBody>
      </p:sp>
    </p:spTree>
    <p:extLst>
      <p:ext uri="{BB962C8B-B14F-4D97-AF65-F5344CB8AC3E}">
        <p14:creationId xmlns:p14="http://schemas.microsoft.com/office/powerpoint/2010/main" val="3213848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9A9AA739-302C-9FC0-7ABB-FBC4891D487F}"/>
              </a:ext>
            </a:extLst>
          </p:cNvPr>
          <p:cNvSpPr txBox="1"/>
          <p:nvPr/>
        </p:nvSpPr>
        <p:spPr>
          <a:xfrm>
            <a:off x="3582836" y="0"/>
            <a:ext cx="6648091" cy="1938992"/>
          </a:xfrm>
          <a:prstGeom prst="rect">
            <a:avLst/>
          </a:prstGeom>
          <a:noFill/>
        </p:spPr>
        <p:txBody>
          <a:bodyPr wrap="square">
            <a:spAutoFit/>
          </a:bodyPr>
          <a:lstStyle/>
          <a:p>
            <a:pPr algn="ctr"/>
            <a:r>
              <a:rPr lang="es-ES" sz="4000" b="1" dirty="0">
                <a:solidFill>
                  <a:schemeClr val="accent2">
                    <a:lumMod val="75000"/>
                  </a:schemeClr>
                </a:solidFill>
              </a:rPr>
              <a:t>Bondades económicas del Plan de Trabajo Garantizado (PTG) </a:t>
            </a:r>
            <a:endParaRPr lang="es-CO" sz="4000" b="1" dirty="0">
              <a:solidFill>
                <a:schemeClr val="accent2">
                  <a:lumMod val="75000"/>
                </a:schemeClr>
              </a:solidFill>
            </a:endParaRPr>
          </a:p>
        </p:txBody>
      </p:sp>
      <p:sp>
        <p:nvSpPr>
          <p:cNvPr id="7" name="CuadroTexto 6">
            <a:extLst>
              <a:ext uri="{FF2B5EF4-FFF2-40B4-BE49-F238E27FC236}">
                <a16:creationId xmlns:a16="http://schemas.microsoft.com/office/drawing/2014/main" id="{350C5674-830A-8641-1EF7-11C1F5F32F51}"/>
              </a:ext>
            </a:extLst>
          </p:cNvPr>
          <p:cNvSpPr txBox="1"/>
          <p:nvPr/>
        </p:nvSpPr>
        <p:spPr>
          <a:xfrm>
            <a:off x="2311879" y="1595887"/>
            <a:ext cx="9733472" cy="4893647"/>
          </a:xfrm>
          <a:prstGeom prst="rect">
            <a:avLst/>
          </a:prstGeom>
          <a:noFill/>
        </p:spPr>
        <p:txBody>
          <a:bodyPr wrap="square">
            <a:spAutoFit/>
          </a:bodyPr>
          <a:lstStyle/>
          <a:p>
            <a:r>
              <a:rPr lang="es-ES" sz="2400" b="1" dirty="0">
                <a:solidFill>
                  <a:schemeClr val="accent2">
                    <a:lumMod val="75000"/>
                  </a:schemeClr>
                </a:solidFill>
              </a:rPr>
              <a:t>Fundamental</a:t>
            </a:r>
          </a:p>
          <a:p>
            <a:r>
              <a:rPr lang="es-ES" sz="2400" dirty="0"/>
              <a:t>•	Se acaba el ejercito industria de reserva. Es decir, se acaba el desempleo.</a:t>
            </a:r>
          </a:p>
          <a:p>
            <a:endParaRPr lang="es-ES" sz="2400" dirty="0"/>
          </a:p>
          <a:p>
            <a:r>
              <a:rPr lang="es-ES" sz="2400" b="1" dirty="0">
                <a:solidFill>
                  <a:schemeClr val="accent2">
                    <a:lumMod val="75000"/>
                  </a:schemeClr>
                </a:solidFill>
              </a:rPr>
              <a:t>Aspectos Socioeconómicos</a:t>
            </a:r>
          </a:p>
          <a:p>
            <a:r>
              <a:rPr lang="es-ES" sz="2400" dirty="0"/>
              <a:t>•	Los PTG crean empleos de manera planificada.</a:t>
            </a:r>
          </a:p>
          <a:p>
            <a:r>
              <a:rPr lang="es-ES" sz="2400" dirty="0"/>
              <a:t>•	Como los PTG no se guían por el ánimo de lucro. Se puede planear 	desarrollo con menos impacto ambiental. </a:t>
            </a:r>
          </a:p>
          <a:p>
            <a:r>
              <a:rPr lang="es-ES" sz="2400" dirty="0"/>
              <a:t>•	Los PTG se puede usar para remunerar la economía del cuidado .</a:t>
            </a:r>
          </a:p>
          <a:p>
            <a:r>
              <a:rPr lang="es-ES" sz="2400" dirty="0"/>
              <a:t>•	Se puede planear por medio de los PTG para poblar el 			trabajo rural.</a:t>
            </a:r>
          </a:p>
          <a:p>
            <a:r>
              <a:rPr lang="es-ES" sz="2400" dirty="0"/>
              <a:t>•	Se puede planear por medio de los PTG para promover 		innovación en actividades de alta tecnología </a:t>
            </a:r>
          </a:p>
        </p:txBody>
      </p:sp>
    </p:spTree>
    <p:extLst>
      <p:ext uri="{BB962C8B-B14F-4D97-AF65-F5344CB8AC3E}">
        <p14:creationId xmlns:p14="http://schemas.microsoft.com/office/powerpoint/2010/main" val="2852571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9A9AA739-302C-9FC0-7ABB-FBC4891D487F}"/>
              </a:ext>
            </a:extLst>
          </p:cNvPr>
          <p:cNvSpPr txBox="1"/>
          <p:nvPr/>
        </p:nvSpPr>
        <p:spPr>
          <a:xfrm>
            <a:off x="2245896" y="174703"/>
            <a:ext cx="9015662" cy="954107"/>
          </a:xfrm>
          <a:prstGeom prst="rect">
            <a:avLst/>
          </a:prstGeom>
          <a:noFill/>
        </p:spPr>
        <p:txBody>
          <a:bodyPr wrap="square">
            <a:spAutoFit/>
          </a:bodyPr>
          <a:lstStyle/>
          <a:p>
            <a:pPr algn="ctr"/>
            <a:r>
              <a:rPr lang="es-ES" sz="2800" b="1" dirty="0">
                <a:solidFill>
                  <a:schemeClr val="accent2">
                    <a:lumMod val="75000"/>
                  </a:schemeClr>
                </a:solidFill>
              </a:rPr>
              <a:t>Bondades económicas del Plan de Trabajo Garantizado (PTG) </a:t>
            </a:r>
            <a:endParaRPr lang="es-CO" sz="2800" b="1" dirty="0">
              <a:solidFill>
                <a:schemeClr val="accent2">
                  <a:lumMod val="75000"/>
                </a:schemeClr>
              </a:solidFill>
            </a:endParaRPr>
          </a:p>
        </p:txBody>
      </p:sp>
      <p:sp>
        <p:nvSpPr>
          <p:cNvPr id="3" name="CuadroTexto 2">
            <a:extLst>
              <a:ext uri="{FF2B5EF4-FFF2-40B4-BE49-F238E27FC236}">
                <a16:creationId xmlns:a16="http://schemas.microsoft.com/office/drawing/2014/main" id="{DD135F63-9EEF-0806-48ED-7B657C90CE75}"/>
              </a:ext>
            </a:extLst>
          </p:cNvPr>
          <p:cNvSpPr txBox="1"/>
          <p:nvPr/>
        </p:nvSpPr>
        <p:spPr>
          <a:xfrm>
            <a:off x="2117558" y="989431"/>
            <a:ext cx="9619700" cy="5693866"/>
          </a:xfrm>
          <a:prstGeom prst="rect">
            <a:avLst/>
          </a:prstGeom>
          <a:noFill/>
        </p:spPr>
        <p:txBody>
          <a:bodyPr wrap="square">
            <a:spAutoFit/>
          </a:bodyPr>
          <a:lstStyle/>
          <a:p>
            <a:r>
              <a:rPr lang="es-ES" sz="2800" dirty="0">
                <a:solidFill>
                  <a:schemeClr val="accent2">
                    <a:lumMod val="75000"/>
                  </a:schemeClr>
                </a:solidFill>
              </a:rPr>
              <a:t>Aspectos estabilizadores macroeconómicos:</a:t>
            </a:r>
          </a:p>
          <a:p>
            <a:r>
              <a:rPr lang="es-ES" sz="2800" dirty="0"/>
              <a:t>• El PTG establecen suelo mínimo de salarios y promueve el aumento de los salarios 	privados y públicos que están por fuera del plan.</a:t>
            </a:r>
          </a:p>
          <a:p>
            <a:r>
              <a:rPr lang="es-ES" sz="2800" dirty="0"/>
              <a:t>• Lógicamente los PTG establece por antonomasia piso económico, por tanto, mantienen los ingresos reales y por ende la demanda.</a:t>
            </a:r>
          </a:p>
          <a:p>
            <a:r>
              <a:rPr lang="es-ES" sz="2800" dirty="0"/>
              <a:t>• El PTG regularían relación capital trabajo y la productividad al disminuir </a:t>
            </a:r>
            <a:r>
              <a:rPr lang="es-ES" sz="2800" b="1" dirty="0"/>
              <a:t>(Relativamente)</a:t>
            </a:r>
            <a:r>
              <a:rPr lang="es-ES" sz="2800" dirty="0"/>
              <a:t> la amenaza de perder el empleo por afiliación y formación de sindicatos. </a:t>
            </a:r>
          </a:p>
          <a:p>
            <a:r>
              <a:rPr lang="es-ES" sz="2800" dirty="0"/>
              <a:t>• Permite negociaciones colectivas a favor del trabajo y contra la ganancia del capital.  Es decir, aumenta el empoderamiento laboral y le da capacidad de negociar.</a:t>
            </a:r>
          </a:p>
        </p:txBody>
      </p:sp>
    </p:spTree>
    <p:extLst>
      <p:ext uri="{BB962C8B-B14F-4D97-AF65-F5344CB8AC3E}">
        <p14:creationId xmlns:p14="http://schemas.microsoft.com/office/powerpoint/2010/main" val="2975825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0CA18-6366-5992-338A-A6FF84E6F909}"/>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A495DBC-1A3C-FCA4-97AE-AB0A6E14FC69}"/>
              </a:ext>
            </a:extLst>
          </p:cNvPr>
          <p:cNvSpPr txBox="1"/>
          <p:nvPr/>
        </p:nvSpPr>
        <p:spPr>
          <a:xfrm>
            <a:off x="2326105" y="174703"/>
            <a:ext cx="9411153" cy="1077218"/>
          </a:xfrm>
          <a:prstGeom prst="rect">
            <a:avLst/>
          </a:prstGeom>
          <a:noFill/>
        </p:spPr>
        <p:txBody>
          <a:bodyPr wrap="square">
            <a:spAutoFit/>
          </a:bodyPr>
          <a:lstStyle/>
          <a:p>
            <a:pPr algn="ctr"/>
            <a:r>
              <a:rPr lang="es-ES" sz="3200" b="1" dirty="0">
                <a:solidFill>
                  <a:schemeClr val="accent2">
                    <a:lumMod val="75000"/>
                  </a:schemeClr>
                </a:solidFill>
              </a:rPr>
              <a:t>Bondades económicas del Plan de Trabajo Garantizado (PTG) </a:t>
            </a:r>
            <a:endParaRPr lang="es-CO" sz="3200" b="1" dirty="0">
              <a:solidFill>
                <a:schemeClr val="accent2">
                  <a:lumMod val="75000"/>
                </a:schemeClr>
              </a:solidFill>
            </a:endParaRPr>
          </a:p>
        </p:txBody>
      </p:sp>
      <p:sp>
        <p:nvSpPr>
          <p:cNvPr id="3" name="CuadroTexto 2">
            <a:extLst>
              <a:ext uri="{FF2B5EF4-FFF2-40B4-BE49-F238E27FC236}">
                <a16:creationId xmlns:a16="http://schemas.microsoft.com/office/drawing/2014/main" id="{1F320937-49E8-43C2-E008-16C30D6F68D3}"/>
              </a:ext>
            </a:extLst>
          </p:cNvPr>
          <p:cNvSpPr txBox="1"/>
          <p:nvPr/>
        </p:nvSpPr>
        <p:spPr>
          <a:xfrm>
            <a:off x="2165684" y="1128810"/>
            <a:ext cx="9571574" cy="5509200"/>
          </a:xfrm>
          <a:prstGeom prst="rect">
            <a:avLst/>
          </a:prstGeom>
          <a:noFill/>
        </p:spPr>
        <p:txBody>
          <a:bodyPr wrap="square">
            <a:spAutoFit/>
          </a:bodyPr>
          <a:lstStyle/>
          <a:p>
            <a:r>
              <a:rPr lang="es-ES" sz="3200" dirty="0">
                <a:solidFill>
                  <a:schemeClr val="accent2">
                    <a:lumMod val="75000"/>
                  </a:schemeClr>
                </a:solidFill>
              </a:rPr>
              <a:t>Aspectos estabilizadores macroeconómicos:</a:t>
            </a:r>
          </a:p>
          <a:p>
            <a:r>
              <a:rPr lang="es-ES" sz="3200" dirty="0"/>
              <a:t>• El PTG estabilizan el valor de la moneda, por ser un soberano público puede primar en su plan competencias para primar actividades alternativa y reguladora de precios. </a:t>
            </a:r>
          </a:p>
          <a:p>
            <a:r>
              <a:rPr lang="es-ES" sz="3200" dirty="0"/>
              <a:t>• El PTG puede dirigir la inversión al emplear en dónde se cree puede necesitar el desarrollo sectorial o social. </a:t>
            </a:r>
          </a:p>
          <a:p>
            <a:r>
              <a:rPr lang="es-ES" sz="3200" dirty="0"/>
              <a:t>• La PTG permite la reducción general de las horas laboradas. Se termina el   argumento falaz de que no se puede reducir la jornada laboral porque aumenta el desempleo.</a:t>
            </a:r>
          </a:p>
        </p:txBody>
      </p:sp>
    </p:spTree>
    <p:extLst>
      <p:ext uri="{BB962C8B-B14F-4D97-AF65-F5344CB8AC3E}">
        <p14:creationId xmlns:p14="http://schemas.microsoft.com/office/powerpoint/2010/main" val="795129061"/>
      </p:ext>
    </p:extLst>
  </p:cSld>
  <p:clrMapOvr>
    <a:masterClrMapping/>
  </p:clrMapOvr>
</p:sld>
</file>

<file path=ppt/theme/theme1.xml><?xml version="1.0" encoding="utf-8"?>
<a:theme xmlns:a="http://schemas.openxmlformats.org/drawingml/2006/main" name="Tema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a1" id="{665AA1A8-8C7B-4420-9208-4D982D2FD612}" vid="{C08DE26C-FA4B-4DA9-9298-476430524BA3}"/>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po.potx" id="{AA98D47F-66A4-4748-9D94-DC94D0CB89BA}" vid="{425635E6-DA6C-4054-8F72-302BC950088B}"/>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Tema1</Template>
  <TotalTime>5196</TotalTime>
  <Words>1941</Words>
  <Application>Microsoft Office PowerPoint</Application>
  <PresentationFormat>Panorámica</PresentationFormat>
  <Paragraphs>264</Paragraphs>
  <Slides>34</Slides>
  <Notes>0</Notes>
  <HiddenSlides>12</HiddenSlides>
  <MMClips>0</MMClips>
  <ScaleCrop>false</ScaleCrop>
  <HeadingPairs>
    <vt:vector size="6" baseType="variant">
      <vt:variant>
        <vt:lpstr>Fuentes usadas</vt:lpstr>
      </vt:variant>
      <vt:variant>
        <vt:i4>7</vt:i4>
      </vt:variant>
      <vt:variant>
        <vt:lpstr>Tema</vt:lpstr>
      </vt:variant>
      <vt:variant>
        <vt:i4>3</vt:i4>
      </vt:variant>
      <vt:variant>
        <vt:lpstr>Títulos de diapositiva</vt:lpstr>
      </vt:variant>
      <vt:variant>
        <vt:i4>34</vt:i4>
      </vt:variant>
    </vt:vector>
  </HeadingPairs>
  <TitlesOfParts>
    <vt:vector size="44" baseType="lpstr">
      <vt:lpstr>Aptos</vt:lpstr>
      <vt:lpstr>Arial</vt:lpstr>
      <vt:lpstr>Calibri</vt:lpstr>
      <vt:lpstr>Calibri Light</vt:lpstr>
      <vt:lpstr>Helvetica</vt:lpstr>
      <vt:lpstr>verdana</vt:lpstr>
      <vt:lpstr>Wingdings</vt:lpstr>
      <vt:lpstr>Tema1</vt:lpstr>
      <vt:lpstr>Tema de Office</vt:lpstr>
      <vt:lpstr>1_Tema de Office</vt:lpstr>
      <vt:lpstr>Presentación de PowerPoint</vt:lpstr>
      <vt:lpstr>Presentación de PowerPoint</vt:lpstr>
      <vt:lpstr>Relatos falsos y el relato evidente:</vt:lpstr>
      <vt:lpstr>PLANES DE TRABAJO GARANTIZADO</vt:lpstr>
      <vt:lpstr>PLANES DE TRABAJO GARANTIZADO</vt:lpstr>
      <vt:lpstr>PLANES DE TRABAJO GARANTIZADO</vt:lpstr>
      <vt:lpstr>Presentación de PowerPoint</vt:lpstr>
      <vt:lpstr>Presentación de PowerPoint</vt:lpstr>
      <vt:lpstr>Presentación de PowerPoint</vt:lpstr>
      <vt:lpstr>Mito relatos neoliberales. La contra evidencia muestra:</vt:lpstr>
      <vt:lpstr>Mito relatos neoliberales. La contra evidencia muestra:</vt:lpstr>
      <vt:lpstr>Presentación de PowerPoint</vt:lpstr>
      <vt:lpstr>Presentación de PowerPoint</vt:lpstr>
      <vt:lpstr>Presentación de PowerPoint</vt:lpstr>
      <vt:lpstr>Presentación de PowerPoint</vt:lpstr>
      <vt:lpstr>Imaginario con plan</vt:lpstr>
      <vt:lpstr>Endogeneidad del dinero</vt:lpstr>
      <vt:lpstr>Tasa de interés</vt:lpstr>
      <vt:lpstr>Deuda pública interna</vt:lpstr>
      <vt:lpstr>Deuda pública y disciplina fiscal</vt:lpstr>
      <vt:lpstr>Presentación de PowerPoint</vt:lpstr>
      <vt:lpstr>Presentación de PowerPoint</vt:lpstr>
      <vt:lpstr>Presentación de PowerPoint</vt:lpstr>
      <vt:lpstr>Demostración contabilidad nacional</vt:lpstr>
      <vt:lpstr>Presentación de PowerPoint</vt:lpstr>
      <vt:lpstr>Explicación analógica </vt:lpstr>
      <vt:lpstr>Presentación de PowerPoint</vt:lpstr>
      <vt:lpstr>Presentación de PowerPoint</vt:lpstr>
      <vt:lpstr>Presentación de PowerPoint</vt:lpstr>
      <vt:lpstr>Presentación de PowerPoint</vt:lpstr>
      <vt:lpstr>Ahorro en f(x) de inversión</vt:lpstr>
      <vt:lpstr>Salarios no son inflacionarios</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Luis G Rodriguez Escribano</dc:creator>
  <cp:lastModifiedBy>Administrador Nepo</cp:lastModifiedBy>
  <cp:revision>5</cp:revision>
  <dcterms:created xsi:type="dcterms:W3CDTF">2021-02-01T00:19:26Z</dcterms:created>
  <dcterms:modified xsi:type="dcterms:W3CDTF">2026-05-26T01:07:22Z</dcterms:modified>
</cp:coreProperties>
</file>